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18"/>
  </p:notesMasterIdLst>
  <p:handoutMasterIdLst>
    <p:handoutMasterId r:id="rId19"/>
  </p:handoutMasterIdLst>
  <p:sldIdLst>
    <p:sldId id="1411" r:id="rId9"/>
    <p:sldId id="1400" r:id="rId10"/>
    <p:sldId id="1402" r:id="rId11"/>
    <p:sldId id="1405" r:id="rId12"/>
    <p:sldId id="1408" r:id="rId13"/>
    <p:sldId id="1409" r:id="rId14"/>
    <p:sldId id="1396" r:id="rId15"/>
    <p:sldId id="1326" r:id="rId16"/>
    <p:sldId id="1395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5"/>
            <p14:sldId id="1408"/>
            <p14:sldId id="1409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10/17/2016 12:08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10/17/2016 12:07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10/17/2016 12:07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Connector</a:t>
            </a:r>
            <a:r>
              <a:rPr lang="pt-BR" dirty="0"/>
              <a:t> Service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926955"/>
          </a:xfrm>
        </p:spPr>
        <p:txBody>
          <a:bodyPr/>
          <a:lstStyle/>
          <a:p>
            <a:r>
              <a:rPr lang="pt-BR" dirty="0" err="1"/>
              <a:t>Getting</a:t>
            </a:r>
            <a:r>
              <a:rPr lang="pt-BR" dirty="0"/>
              <a:t> start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Connector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4505849"/>
          </a:xfrm>
        </p:spPr>
        <p:txBody>
          <a:bodyPr/>
          <a:lstStyle/>
          <a:p>
            <a:r>
              <a:rPr lang="en-US" dirty="0"/>
              <a:t>A Microsoft Account (Hotmail, Live, Outlook.com) to log into the Bot Framework developer portal, which you will use to register your Bot.</a:t>
            </a:r>
          </a:p>
          <a:p>
            <a:r>
              <a:rPr lang="en-US" dirty="0"/>
              <a:t>An Azure-accessible REST endpoint exposing a callback for the Connector service.</a:t>
            </a:r>
          </a:p>
          <a:p>
            <a:r>
              <a:rPr lang="en-US" dirty="0"/>
              <a:t>Developer accounts on one or more communication services(such as Skype) where your Bot will communicate.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/>
              <a:t>To use the Microsoft Bot Framework Connector, you must have:</a:t>
            </a: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210798" cy="2751698"/>
          </a:xfrm>
        </p:spPr>
        <p:txBody>
          <a:bodyPr/>
          <a:lstStyle/>
          <a:p>
            <a:r>
              <a:rPr lang="pt-BR" dirty="0"/>
              <a:t>DEMO 5 -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WebChat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website </a:t>
            </a:r>
            <a:r>
              <a:rPr lang="pt-BR" dirty="0" err="1"/>
              <a:t>or</a:t>
            </a:r>
            <a:r>
              <a:rPr lang="pt-BR" dirty="0"/>
              <a:t> as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homepage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42887" y="4335462"/>
            <a:ext cx="10058401" cy="1829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6 – </a:t>
            </a:r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Facebook</a:t>
            </a:r>
            <a:r>
              <a:rPr lang="pt-BR" dirty="0"/>
              <a:t> Messenger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9314</TotalTime>
  <Words>126</Words>
  <Application>Microsoft Office PowerPoint</Application>
  <PresentationFormat>Personalizar</PresentationFormat>
  <Paragraphs>18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Connecting your bot with Connector Service</vt:lpstr>
      <vt:lpstr>Getting start with the Connector</vt:lpstr>
      <vt:lpstr>To use the Microsoft Bot Framework Connector, you must have:</vt:lpstr>
      <vt:lpstr>Using Channels</vt:lpstr>
      <vt:lpstr>DEMO 5 - Using WebChat into your website or as your bot homepage</vt:lpstr>
      <vt:lpstr>DEMO 6 – Connecting to Facebook Messenger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290</cp:revision>
  <dcterms:created xsi:type="dcterms:W3CDTF">2016-05-30T19:28:11Z</dcterms:created>
  <dcterms:modified xsi:type="dcterms:W3CDTF">2016-10-17T02:11:07Z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