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16"/>
  </p:notesMasterIdLst>
  <p:handoutMasterIdLst>
    <p:handoutMasterId r:id="rId17"/>
  </p:handoutMasterIdLst>
  <p:sldIdLst>
    <p:sldId id="1411" r:id="rId9"/>
    <p:sldId id="1400" r:id="rId10"/>
    <p:sldId id="1402" r:id="rId11"/>
    <p:sldId id="1408" r:id="rId12"/>
    <p:sldId id="1396" r:id="rId13"/>
    <p:sldId id="1326" r:id="rId14"/>
    <p:sldId id="1395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411"/>
            <p14:sldId id="1400"/>
            <p14:sldId id="1402"/>
            <p14:sldId id="1408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104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10/20/2016 6:01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10/20/2016 6:01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10/20/2016 6:01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6402388" cy="2590800"/>
          </a:xfrm>
        </p:spPr>
        <p:txBody>
          <a:bodyPr/>
          <a:lstStyle/>
          <a:p>
            <a:r>
              <a:rPr lang="pt-BR" dirty="0"/>
              <a:t>LUIS –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Understanding</a:t>
            </a:r>
            <a:r>
              <a:rPr lang="pt-BR" dirty="0"/>
              <a:t> </a:t>
            </a:r>
            <a:r>
              <a:rPr lang="pt-BR" dirty="0" err="1"/>
              <a:t>Intelligent</a:t>
            </a:r>
            <a:r>
              <a:rPr lang="pt-BR"/>
              <a:t> Service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272986" y="4411662"/>
            <a:ext cx="6402388" cy="13684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926955"/>
          </a:xfrm>
        </p:spPr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dialogs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2125662"/>
            <a:ext cx="11887200" cy="4118050"/>
          </a:xfrm>
        </p:spPr>
        <p:txBody>
          <a:bodyPr/>
          <a:lstStyle/>
          <a:p>
            <a:r>
              <a:rPr lang="en-US" dirty="0"/>
              <a:t>Each dialog is an abstraction that encapsulates its own state in a C# class </a:t>
            </a:r>
          </a:p>
          <a:p>
            <a:r>
              <a:rPr lang="en-US" dirty="0"/>
              <a:t>Dialogs can be composed with other dialogs to maximize reuse.</a:t>
            </a:r>
          </a:p>
          <a:p>
            <a:r>
              <a:rPr lang="pt-BR" dirty="0"/>
              <a:t>B</a:t>
            </a:r>
            <a:r>
              <a:rPr lang="en-US" dirty="0" err="1"/>
              <a:t>ot</a:t>
            </a:r>
            <a:r>
              <a:rPr lang="en-US" dirty="0"/>
              <a:t> implement </a:t>
            </a:r>
            <a:r>
              <a:rPr lang="en-US" dirty="0" err="1"/>
              <a:t>LuisDialog</a:t>
            </a:r>
            <a:r>
              <a:rPr lang="en-US" dirty="0"/>
              <a:t> to connect directly to LUIS.ai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068388"/>
          </a:xfrm>
        </p:spPr>
        <p:txBody>
          <a:bodyPr/>
          <a:lstStyle/>
          <a:p>
            <a:r>
              <a:rPr lang="en-US" dirty="0" err="1"/>
              <a:t>IDialog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210798" cy="2751698"/>
          </a:xfrm>
        </p:spPr>
        <p:txBody>
          <a:bodyPr/>
          <a:lstStyle/>
          <a:p>
            <a:r>
              <a:rPr lang="pt-BR" dirty="0"/>
              <a:t>DEMO 8 – </a:t>
            </a:r>
            <a:r>
              <a:rPr lang="pt-BR" dirty="0" err="1"/>
              <a:t>Implement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Dialog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242887" y="4335462"/>
            <a:ext cx="10058401" cy="18295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d87d3f9f-2250-40d8-b5bc-a0322da27611"/>
    <ds:schemaRef ds:uri="http://purl.org/dc/elements/1.1/"/>
    <ds:schemaRef ds:uri="http://schemas.microsoft.com/sharepoint/v3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9369</TotalTime>
  <Words>78</Words>
  <Application>Microsoft Office PowerPoint</Application>
  <PresentationFormat>Personalizar</PresentationFormat>
  <Paragraphs>16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LUIS – Language Understanding Intelligent Service</vt:lpstr>
      <vt:lpstr>How to have dialogs with context?</vt:lpstr>
      <vt:lpstr>IDialog</vt:lpstr>
      <vt:lpstr>DEMO 8 – Implement your first Dialog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299</cp:revision>
  <dcterms:created xsi:type="dcterms:W3CDTF">2016-05-30T19:28:11Z</dcterms:created>
  <dcterms:modified xsi:type="dcterms:W3CDTF">2016-10-20T20:11:51Z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