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4af6d5b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4af6d5b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4af6d5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4af6d5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4af6d5b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4af6d5b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d4af6d5b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d4af6d5b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4af6d5b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4af6d5b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4af6d5b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d4af6d5b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4af6d5b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4af6d5b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36" y="1392382"/>
            <a:ext cx="1667740" cy="181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819413" y="2255947"/>
            <a:ext cx="32049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Lupe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she</a:t>
            </a:r>
            <a:r>
              <a:rPr lang="es-ES" dirty="0" smtClean="0"/>
              <a:t> </a:t>
            </a:r>
            <a:r>
              <a:rPr lang="es-ES" dirty="0" err="1" smtClean="0"/>
              <a:t>wolf</a:t>
            </a:r>
            <a:r>
              <a:rPr lang="es-ES" dirty="0" smtClean="0"/>
              <a:t> 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955760" y="2297501"/>
            <a:ext cx="136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Nombre: 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1250" y="1915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3623519" y="3084863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138660" y="2242565"/>
            <a:ext cx="32049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Bosque mágico que hay diferentes personales con las convive Andy tanto amigos como enemigos.</a:t>
            </a:r>
            <a:endParaRPr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5170475" y="2188702"/>
            <a:ext cx="136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Mundo: 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 rot="10800000">
            <a:off x="7942762" y="3071500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795475" y="1915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819413" y="2255947"/>
            <a:ext cx="32049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Volar </a:t>
            </a:r>
            <a:endParaRPr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955747" y="2297500"/>
            <a:ext cx="17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Superpoder/es: 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51250" y="1915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10800000">
            <a:off x="3623519" y="3084863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138660" y="2242565"/>
            <a:ext cx="32049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Recoger ingredientes para hacer un pastel y luego ayudar a realizarlo con su abuela </a:t>
            </a:r>
            <a:endParaRPr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5207028" y="2284113"/>
            <a:ext cx="136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Misión: 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 rot="10800000">
            <a:off x="7942762" y="3071500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795475" y="1915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819413" y="2255947"/>
            <a:ext cx="32049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El bienestar de la abuela, que ella no pase penurias</a:t>
            </a:r>
            <a:endParaRPr dirty="0"/>
          </a:p>
        </p:txBody>
      </p:sp>
      <p:sp>
        <p:nvSpPr>
          <p:cNvPr id="88" name="Google Shape;88;p16"/>
          <p:cNvSpPr txBox="1"/>
          <p:nvPr/>
        </p:nvSpPr>
        <p:spPr>
          <a:xfrm>
            <a:off x="955747" y="2297500"/>
            <a:ext cx="17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Motivación: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51250" y="1915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>
            <a:off x="3623519" y="3084863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138660" y="2242565"/>
            <a:ext cx="32049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Reunir la mayor cantidad de ingredientes comida para hacer un pastel</a:t>
            </a:r>
            <a:endParaRPr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5207028" y="2284113"/>
            <a:ext cx="136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Objetivo: 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 rot="10800000">
            <a:off x="7942762" y="3071500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795475" y="1915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809492" y="2221950"/>
            <a:ext cx="74964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Tiene cierta responsabilidad hacia su abuela, no piensa tanto en jugar. Su mayor preocupación es proveer de alimentación a su abuela, por asumir estos roles aunque no es triste es bastante seria. </a:t>
            </a:r>
            <a:endParaRPr dirty="0"/>
          </a:p>
        </p:txBody>
      </p:sp>
      <p:sp>
        <p:nvSpPr>
          <p:cNvPr id="101" name="Google Shape;101;p17"/>
          <p:cNvSpPr txBox="1"/>
          <p:nvPr/>
        </p:nvSpPr>
        <p:spPr>
          <a:xfrm>
            <a:off x="945797" y="2263500"/>
            <a:ext cx="1785900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Personalidad: </a:t>
            </a:r>
            <a:endParaRPr lang="en" sz="16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41300" y="1881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rot="10800000">
            <a:off x="7952694" y="3084813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809492" y="2221950"/>
            <a:ext cx="7496400" cy="11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Adolecente que tiene que asumir roles como adulta, ya que es huérfana y aunque su acudiente es su abuela al estar ella enferma, debe de realizar  labores como recolección de alimentos ,cocina. etc. Tiene poco tiempo de jugar con personas de su edad</a:t>
            </a:r>
            <a:endParaRPr dirty="0"/>
          </a:p>
        </p:txBody>
      </p:sp>
      <p:sp>
        <p:nvSpPr>
          <p:cNvPr id="110" name="Google Shape;110;p18"/>
          <p:cNvSpPr txBox="1"/>
          <p:nvPr/>
        </p:nvSpPr>
        <p:spPr>
          <a:xfrm>
            <a:off x="945797" y="2263500"/>
            <a:ext cx="17859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Características: </a:t>
            </a:r>
            <a:endParaRPr lang="en" sz="16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441300" y="1881475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 rot="10800000">
            <a:off x="7952694" y="3084813"/>
            <a:ext cx="750000" cy="7245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836163" y="2021125"/>
            <a:ext cx="7496400" cy="15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Andy es una loba  de 15 años  que vive con su abuela, ya que es huérfana desde los 5 años.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Ayuda a su abuela mediante una receta ancestral a crear pasteles con diferentes ingredientes que encuentren en el  bosque. 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972459" y="2062675"/>
            <a:ext cx="17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Historia de vida: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58612" y="1757000"/>
            <a:ext cx="612300" cy="5916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 rot="10800000">
            <a:off x="7973087" y="3291550"/>
            <a:ext cx="612300" cy="5916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208</Words>
  <Application>Microsoft Office PowerPoint</Application>
  <PresentationFormat>Presentación en pantalla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Lato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Authenticated Users</dc:creator>
  <cp:lastModifiedBy>hp</cp:lastModifiedBy>
  <cp:revision>10</cp:revision>
  <dcterms:modified xsi:type="dcterms:W3CDTF">2021-09-29T00:40:10Z</dcterms:modified>
</cp:coreProperties>
</file>