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74f1d7e8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74f1d7e8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74f1d7e8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74f1d7e8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74f1d7e8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4f1d7e8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57fac7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57fac7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4f1d7e8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4f1d7e8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57fac7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57fac7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74f1d7e8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74f1d7e8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757fac7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57fac7c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757fac7c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757fac7c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Amanda - explain each class and what they 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757fac7c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757fac7c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Amanda - go through user options and how this relates to actual banking application usages today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74f1d7e8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74f1d7e8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Hey guys, my name Is Amanda and this is my teammate Levi.  We are Computer Science students at UNC Charlotte.  The overall goal my team is hoping to address with our product is providing transparent, easy-to-understand, reliable banking to all.  We decided to do this with a baking app simulator.</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4f1d7e8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4f1d7e8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Levi - describe and explain first 4 challenges</a:t>
            </a:r>
            <a:endParaRPr/>
          </a:p>
          <a:p>
            <a:pPr indent="0" lvl="0" marL="0" rtl="0" algn="l">
              <a:spcBef>
                <a:spcPts val="0"/>
              </a:spcBef>
              <a:spcAft>
                <a:spcPts val="0"/>
              </a:spcAft>
              <a:buNone/>
            </a:pPr>
            <a:r>
              <a:rPr lang="en"/>
              <a:t>Amanda - last 2 challenges involving scrum meetings, scheduling, planning, milestones, etc and determining what is the most user friendly layout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74f1d7e8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74f1d7e8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74f1d7e8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74f1d7e8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In the technological world we live in today, everything is constantly changing. In this constant change, we want to know the tech we use is easy to understand and quick to learn. I think we can all agree this is especially important when it comes to our money!</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Most importantly is the urgency for such tech resources, particularly in this time of pandemic where it is safer to handle everything we can in self-isolation.  We need to be able to operate somewhat normal life functions – the need for remote handling is stronger than ever. </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74f1d7e8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74f1d7e8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The problem my team and I are attempting to resolve is a lack of easy-to-use applications for banking.  The applications we already use tend to be slightly confusing and can be slow to learn for those with less technological experience.  After all, bank visits typically just consist of filling out a slip of paper and chatting with a teller.</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After analyzing the banking apps that my team and I use in conjunction with in-person bank visits, we aim to release a simulation that can provide foundations for any banking app starter – this is our solution. We wish to provide a banking application that is simply set-up and easy for both account holder and bank employee to use - regardless of age or experience with technology.  </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74f1d7e8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74f1d7e8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Some primary design goals for our app are easy-to-follow functions (like menus and buttons) and a logical setup.  Keeping the app simple and easy-to-read (in terms of coloring, font, size among other things) is also important. </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4f1d7e8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4f1d7e8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Benefits of a banking app that eliminates confusion would include helping users feel safer and more secure in handling their money remotely.  It could also improve remote banking services for elderly and those who aren’t as adept with technology.  In times when technology is becoming ever more beneficial to staying connected from afar, it is ever more important to be sure anyone and everyone can use it.</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757fac7c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757fac7c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74f1d7e8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74f1d7e8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74f1d7e8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74f1d7e8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1C232"/>
                </a:solidFill>
              </a:rPr>
              <a:t>Banking App Simulator: </a:t>
            </a:r>
            <a:endParaRPr>
              <a:solidFill>
                <a:srgbClr val="F1C232"/>
              </a:solidFill>
            </a:endParaRPr>
          </a:p>
          <a:p>
            <a:pPr indent="0" lvl="0" marL="0" rtl="0" algn="l">
              <a:spcBef>
                <a:spcPts val="0"/>
              </a:spcBef>
              <a:spcAft>
                <a:spcPts val="0"/>
              </a:spcAft>
              <a:buNone/>
            </a:pPr>
            <a:r>
              <a:rPr lang="en" sz="4000">
                <a:solidFill>
                  <a:srgbClr val="F1C232"/>
                </a:solidFill>
              </a:rPr>
              <a:t>49er Credit Union</a:t>
            </a:r>
            <a:endParaRPr sz="4000">
              <a:solidFill>
                <a:srgbClr val="F1C232"/>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200"/>
              <a:t>Levi Carpenter and Amanda Poteate</a:t>
            </a:r>
            <a:endParaRPr i="1"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2999400" cy="14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a:p>
            <a:pPr indent="0" lvl="0" marL="0" rtl="0" algn="l">
              <a:spcBef>
                <a:spcPts val="0"/>
              </a:spcBef>
              <a:spcAft>
                <a:spcPts val="0"/>
              </a:spcAft>
              <a:buNone/>
            </a:pPr>
            <a:r>
              <a:rPr lang="en"/>
              <a:t>Withdraw/Deposit</a:t>
            </a:r>
            <a:endParaRPr/>
          </a:p>
        </p:txBody>
      </p:sp>
      <p:pic>
        <p:nvPicPr>
          <p:cNvPr id="113" name="Google Shape;113;p22"/>
          <p:cNvPicPr preferRelativeResize="0"/>
          <p:nvPr/>
        </p:nvPicPr>
        <p:blipFill>
          <a:blip r:embed="rId3">
            <a:alphaModFix/>
          </a:blip>
          <a:stretch>
            <a:fillRect/>
          </a:stretch>
        </p:blipFill>
        <p:spPr>
          <a:xfrm>
            <a:off x="3463500" y="152400"/>
            <a:ext cx="4870743"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2549100" cy="12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a:p>
            <a:pPr indent="0" lvl="0" marL="0" rtl="0" algn="l">
              <a:spcBef>
                <a:spcPts val="0"/>
              </a:spcBef>
              <a:spcAft>
                <a:spcPts val="0"/>
              </a:spcAft>
              <a:buNone/>
            </a:pPr>
            <a:r>
              <a:rPr lang="en"/>
              <a:t>Transfer Funds</a:t>
            </a:r>
            <a:endParaRPr/>
          </a:p>
        </p:txBody>
      </p:sp>
      <p:pic>
        <p:nvPicPr>
          <p:cNvPr id="119" name="Google Shape;119;p23"/>
          <p:cNvPicPr preferRelativeResize="0"/>
          <p:nvPr/>
        </p:nvPicPr>
        <p:blipFill>
          <a:blip r:embed="rId3">
            <a:alphaModFix/>
          </a:blip>
          <a:stretch>
            <a:fillRect/>
          </a:stretch>
        </p:blipFill>
        <p:spPr>
          <a:xfrm>
            <a:off x="3202775" y="152400"/>
            <a:ext cx="4992310"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Diagram</a:t>
            </a:r>
            <a:endParaRPr/>
          </a:p>
        </p:txBody>
      </p:sp>
      <p:pic>
        <p:nvPicPr>
          <p:cNvPr id="125" name="Google Shape;125;p24"/>
          <p:cNvPicPr preferRelativeResize="0"/>
          <p:nvPr/>
        </p:nvPicPr>
        <p:blipFill>
          <a:blip r:embed="rId3">
            <a:alphaModFix/>
          </a:blip>
          <a:stretch>
            <a:fillRect/>
          </a:stretch>
        </p:blipFill>
        <p:spPr>
          <a:xfrm>
            <a:off x="152400" y="1170125"/>
            <a:ext cx="8839201" cy="24448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DFD</a:t>
            </a:r>
            <a:endParaRPr/>
          </a:p>
        </p:txBody>
      </p:sp>
      <p:pic>
        <p:nvPicPr>
          <p:cNvPr id="131" name="Google Shape;131;p25"/>
          <p:cNvPicPr preferRelativeResize="0"/>
          <p:nvPr/>
        </p:nvPicPr>
        <p:blipFill>
          <a:blip r:embed="rId3">
            <a:alphaModFix/>
          </a:blip>
          <a:stretch>
            <a:fillRect/>
          </a:stretch>
        </p:blipFill>
        <p:spPr>
          <a:xfrm>
            <a:off x="1896422" y="0"/>
            <a:ext cx="5351156"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was created</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Structure - Design Side</a:t>
            </a:r>
            <a:endParaRPr>
              <a:solidFill>
                <a:srgbClr val="BF9000"/>
              </a:solidFill>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Files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Setup.py</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Initialize SQL Database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Simulator.py</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Main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Admin.py</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Access admin functions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User.py</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Access user functions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Transaction.py</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Stores transaction data</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Structure - Design Side</a:t>
            </a:r>
            <a:endParaRPr>
              <a:solidFill>
                <a:srgbClr val="F1C232"/>
              </a:solidFill>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Setup.py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Creates database and tables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Tables</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User</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Transaction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Creates root admin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Creates user for test cases</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Structure - Design Side</a:t>
            </a:r>
            <a:endParaRPr>
              <a:solidFill>
                <a:srgbClr val="F1C232"/>
              </a:solidFill>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Simulator.py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Uses tkinter and mysql-connector</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Handles GUI</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Display</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Transition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Creates instance of user at sign in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Gathers inputs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Checks for errors</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Structure - Design Side</a:t>
            </a:r>
            <a:endParaRPr>
              <a:solidFill>
                <a:srgbClr val="F1C232"/>
              </a:solidFill>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Admin.py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Holds admin details from database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Performs user actions</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Withdraw</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Deposit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User.py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Holds user details from database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Creates log of transactions for specific user</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Updates balance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Transactions.py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Holds details from any transaction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Updates database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Displays transaction info as string</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Structure - User Side</a:t>
            </a:r>
            <a:endParaRPr>
              <a:solidFill>
                <a:srgbClr val="F1C232"/>
              </a:solidFill>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User options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Admin</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Withdraw/Deposit</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Create Account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User</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View Balance</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View Transaction History</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Transfer Funds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Elevator Pitch</a:t>
            </a:r>
            <a:endParaRPr/>
          </a:p>
        </p:txBody>
      </p:sp>
      <p:sp>
        <p:nvSpPr>
          <p:cNvPr id="66" name="Google Shape;66;p14"/>
          <p:cNvSpPr txBox="1"/>
          <p:nvPr>
            <p:ph idx="1" type="body"/>
          </p:nvPr>
        </p:nvSpPr>
        <p:spPr>
          <a:xfrm>
            <a:off x="2474950" y="1583600"/>
            <a:ext cx="4446000" cy="33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Introductions: Amanda and Levi</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University of NC, Charlotte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Overall Goal: providing transparent, convenient remote banking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Product: Banking App Simulator</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Challenges</a:t>
            </a:r>
            <a:endParaRPr>
              <a:solidFill>
                <a:srgbClr val="F1C232"/>
              </a:solidFill>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Choosing GUI implementation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Learning mysql-connector and Tkinter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Accessing SQL queries in python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Storing transaction history</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Scheduling and completing tasks according to such</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Trial and error with user-friendly formatting</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Personal opinion vs mass satisfaction</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Demo</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Elevator Pitch</a:t>
            </a:r>
            <a:endParaRPr/>
          </a:p>
        </p:txBody>
      </p:sp>
      <p:sp>
        <p:nvSpPr>
          <p:cNvPr id="72" name="Google Shape;72;p15"/>
          <p:cNvSpPr txBox="1"/>
          <p:nvPr>
            <p:ph idx="1" type="body"/>
          </p:nvPr>
        </p:nvSpPr>
        <p:spPr>
          <a:xfrm>
            <a:off x="2460125" y="1735625"/>
            <a:ext cx="4446000" cy="322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Progressing technology requires innovation and consumer ease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Crucial for finances!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Current global state calls for remote handling of many life tasks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Banks are essential business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Remote banking should be easy for everyone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Particularly true for high-risk individuals, like the elderly</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Elevator Pitch</a:t>
            </a:r>
            <a:endParaRPr/>
          </a:p>
        </p:txBody>
      </p:sp>
      <p:sp>
        <p:nvSpPr>
          <p:cNvPr id="78" name="Google Shape;78;p16"/>
          <p:cNvSpPr txBox="1"/>
          <p:nvPr>
            <p:ph idx="1" type="body"/>
          </p:nvPr>
        </p:nvSpPr>
        <p:spPr>
          <a:xfrm>
            <a:off x="2460125" y="1319000"/>
            <a:ext cx="4446000" cy="36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lack of easy-to-use banking applications that cater to all ages and people</a:t>
            </a:r>
            <a:endParaRPr>
              <a:solidFill>
                <a:srgbClr val="FFFFFF"/>
              </a:solidFill>
            </a:endParaRPr>
          </a:p>
          <a:p>
            <a:pPr indent="0" lvl="0" marL="0" rtl="0" algn="l">
              <a:spcBef>
                <a:spcPts val="1600"/>
              </a:spcBef>
              <a:spcAft>
                <a:spcPts val="0"/>
              </a:spcAft>
              <a:buNone/>
            </a:pPr>
            <a:r>
              <a:rPr lang="en">
                <a:solidFill>
                  <a:srgbClr val="FFFFFF"/>
                </a:solidFill>
              </a:rPr>
              <a:t>Solution: release a simulation that provides foundations for any banking app starter</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Both account holders and employees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Age, technological experience, location</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Elevator Pitch</a:t>
            </a:r>
            <a:endParaRPr/>
          </a:p>
        </p:txBody>
      </p:sp>
      <p:sp>
        <p:nvSpPr>
          <p:cNvPr id="84" name="Google Shape;84;p17"/>
          <p:cNvSpPr txBox="1"/>
          <p:nvPr>
            <p:ph idx="1" type="body"/>
          </p:nvPr>
        </p:nvSpPr>
        <p:spPr>
          <a:xfrm>
            <a:off x="2445325" y="1482900"/>
            <a:ext cx="4446000" cy="3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Design Goals:</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Easy functions (conspicuous menus/buttons)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Logical layout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Easy-to-read (font, color, size)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Concise handling of information in database</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Elevator Pitch</a:t>
            </a:r>
            <a:endParaRPr/>
          </a:p>
        </p:txBody>
      </p:sp>
      <p:sp>
        <p:nvSpPr>
          <p:cNvPr id="90" name="Google Shape;90;p18"/>
          <p:cNvSpPr txBox="1"/>
          <p:nvPr>
            <p:ph idx="1" type="body"/>
          </p:nvPr>
        </p:nvSpPr>
        <p:spPr>
          <a:xfrm>
            <a:off x="2498125" y="1603925"/>
            <a:ext cx="4446000" cy="3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Benefits:</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Safety and security for users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Improve remote services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Make room for inexperienced tech users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Ease of use</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1310200" y="1576700"/>
            <a:ext cx="8123100" cy="118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Design</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2367600" cy="12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a:p>
            <a:pPr indent="0" lvl="0" marL="0" rtl="0" algn="l">
              <a:spcBef>
                <a:spcPts val="0"/>
              </a:spcBef>
              <a:spcAft>
                <a:spcPts val="0"/>
              </a:spcAft>
              <a:buNone/>
            </a:pPr>
            <a:r>
              <a:rPr lang="en"/>
              <a:t>Sign in</a:t>
            </a:r>
            <a:endParaRPr/>
          </a:p>
        </p:txBody>
      </p:sp>
      <p:pic>
        <p:nvPicPr>
          <p:cNvPr id="101" name="Google Shape;101;p20"/>
          <p:cNvPicPr preferRelativeResize="0"/>
          <p:nvPr/>
        </p:nvPicPr>
        <p:blipFill>
          <a:blip r:embed="rId3">
            <a:alphaModFix/>
          </a:blip>
          <a:stretch>
            <a:fillRect/>
          </a:stretch>
        </p:blipFill>
        <p:spPr>
          <a:xfrm>
            <a:off x="2831700" y="152400"/>
            <a:ext cx="5808994"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26961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a:p>
            <a:pPr indent="0" lvl="0" marL="0" rtl="0" algn="l">
              <a:spcBef>
                <a:spcPts val="0"/>
              </a:spcBef>
              <a:spcAft>
                <a:spcPts val="0"/>
              </a:spcAft>
              <a:buNone/>
            </a:pPr>
            <a:r>
              <a:rPr lang="en"/>
              <a:t>Sign Up</a:t>
            </a:r>
            <a:endParaRPr/>
          </a:p>
        </p:txBody>
      </p:sp>
      <p:pic>
        <p:nvPicPr>
          <p:cNvPr id="107" name="Google Shape;107;p21"/>
          <p:cNvPicPr preferRelativeResize="0"/>
          <p:nvPr/>
        </p:nvPicPr>
        <p:blipFill>
          <a:blip r:embed="rId3">
            <a:alphaModFix/>
          </a:blip>
          <a:stretch>
            <a:fillRect/>
          </a:stretch>
        </p:blipFill>
        <p:spPr>
          <a:xfrm>
            <a:off x="2907450" y="221213"/>
            <a:ext cx="5831401" cy="47010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