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96" r:id="rId6"/>
    <p:sldId id="297" r:id="rId7"/>
    <p:sldId id="262" r:id="rId8"/>
    <p:sldId id="298" r:id="rId9"/>
    <p:sldId id="299" r:id="rId10"/>
    <p:sldId id="300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xend Deca" panose="020B0604020202020204" charset="-78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-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9824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tutorials/tutorial-three-pyth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85891" y="1150136"/>
            <a:ext cx="5697647" cy="23577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Sistemas Distribuídos – TP3</a:t>
            </a:r>
            <a:br>
              <a:rPr lang="en" sz="3200" dirty="0" smtClean="0"/>
            </a:br>
            <a:r>
              <a:rPr lang="en" sz="3200" dirty="0" smtClean="0"/>
              <a:t>Leandro Carvalho</a:t>
            </a:r>
            <a:br>
              <a:rPr lang="en" sz="3200" dirty="0" smtClean="0"/>
            </a:br>
            <a:r>
              <a:rPr lang="en" sz="3200" dirty="0" smtClean="0"/>
              <a:t>507541</a:t>
            </a:r>
            <a:endParaRPr sz="32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866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Referências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367714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www.rabbitmq.com/tutorials/tutorial-three-python.html</a:t>
            </a:r>
            <a:endParaRPr lang="pt-BR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/>
              <a:t>https://www.velotio.com/engineering-blog/grpc-implementation-using-python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3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Obrigado!</a:t>
            </a:r>
            <a:endParaRPr sz="5400" dirty="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Muli"/>
                <a:ea typeface="Muli"/>
                <a:cs typeface="Muli"/>
                <a:sym typeface="Muli"/>
              </a:rPr>
              <a:t>Dúvidas?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/>
              <a:t>L</a:t>
            </a:r>
            <a:r>
              <a:rPr lang="en" sz="1800" dirty="0" smtClean="0"/>
              <a:t>carvalho.dev@gmail.com</a:t>
            </a:r>
            <a:endParaRPr sz="18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 do trabalho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367714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Simulação de um ambiente inteligente que contenha pelo menos 3 sensores e que a implementação seja feita tendo como base os conceitos apresentados na disciplina.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Para tanto, faremos utilização das seguintes ferramentas:</a:t>
            </a:r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RabbitMQ</a:t>
            </a:r>
            <a:endParaRPr lang="pt-BR" sz="1200" b="1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Protobuf</a:t>
            </a:r>
            <a:endParaRPr lang="pt-BR" sz="1200" b="1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gRPC</a:t>
            </a:r>
            <a:endParaRPr lang="pt-BR" sz="1200" b="1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Docker</a:t>
            </a:r>
            <a:endParaRPr lang="pt-BR" sz="1200" b="1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1200" b="1" dirty="0" smtClean="0"/>
              <a:t>E das seguintes linguagens ou </a:t>
            </a:r>
            <a:r>
              <a:rPr lang="pt-BR" sz="1200" b="1" dirty="0" err="1" smtClean="0"/>
              <a:t>pseudolinguagens</a:t>
            </a:r>
            <a:r>
              <a:rPr lang="pt-BR" sz="1200" b="1" dirty="0" smtClean="0"/>
              <a:t>:</a:t>
            </a:r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smtClean="0"/>
              <a:t>Python (</a:t>
            </a:r>
            <a:r>
              <a:rPr lang="pt-BR" sz="1200" b="1" dirty="0" err="1"/>
              <a:t>F</a:t>
            </a:r>
            <a:r>
              <a:rPr lang="pt-BR" sz="1200" b="1" dirty="0" err="1" smtClean="0"/>
              <a:t>lask</a:t>
            </a:r>
            <a:r>
              <a:rPr lang="pt-BR" sz="1200" b="1" dirty="0" smtClean="0"/>
              <a:t>)</a:t>
            </a:r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smtClean="0"/>
              <a:t>HTML / CSS / JS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539552" y="1635646"/>
            <a:ext cx="3617400" cy="18646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Arquitetura proposta para o trabalho</a:t>
            </a:r>
            <a:endParaRPr sz="4000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75606"/>
            <a:ext cx="4680520" cy="2664296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11560" y="771550"/>
            <a:ext cx="4263900" cy="751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Rabbit MQ</a:t>
            </a: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8894"/>
            <a:ext cx="1656184" cy="3080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3528" y="1707654"/>
            <a:ext cx="3240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Open </a:t>
            </a:r>
            <a:r>
              <a:rPr lang="pt-BR" dirty="0" err="1" smtClean="0">
                <a:solidFill>
                  <a:schemeClr val="bg1"/>
                </a:solidFill>
              </a:rPr>
              <a:t>source</a:t>
            </a:r>
            <a:r>
              <a:rPr lang="pt-BR" dirty="0" smtClean="0">
                <a:solidFill>
                  <a:schemeClr val="bg1"/>
                </a:solidFill>
              </a:rPr>
              <a:t> de mensageria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Protocolo AMQP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Exchange definido para o trabalho: </a:t>
            </a:r>
            <a:r>
              <a:rPr lang="pt-BR" b="1" i="1" dirty="0" smtClean="0">
                <a:solidFill>
                  <a:schemeClr val="bg1"/>
                </a:solidFill>
              </a:rPr>
              <a:t>default</a:t>
            </a:r>
            <a:endParaRPr lang="pt-BR" b="1" i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03798"/>
            <a:ext cx="3356506" cy="1590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3568" y="915566"/>
            <a:ext cx="4263900" cy="751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gRPC</a:t>
            </a: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96426"/>
            <a:ext cx="1728192" cy="17281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9702"/>
            <a:ext cx="4556760" cy="12801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95886"/>
            <a:ext cx="506730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3568" y="915566"/>
            <a:ext cx="4263900" cy="751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Protobuf</a:t>
            </a: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345332"/>
            <a:ext cx="1152128" cy="6303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0420"/>
            <a:ext cx="3599565" cy="15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WebApp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539552" y="1779662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Conexão via socket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/>
              <a:t>P</a:t>
            </a:r>
            <a:r>
              <a:rPr lang="en" sz="1800" dirty="0" smtClean="0"/>
              <a:t>orta 5000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13" y="1208150"/>
            <a:ext cx="3528392" cy="2592288"/>
          </a:xfrm>
          <a:prstGeom prst="rect">
            <a:avLst/>
          </a:prstGeom>
        </p:spPr>
      </p:pic>
      <p:grpSp>
        <p:nvGrpSpPr>
          <p:cNvPr id="22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23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WebApp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539552" y="1779662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/>
              <a:t>Formulário criando utilizando </a:t>
            </a:r>
            <a:r>
              <a:rPr lang="pt-BR" sz="1800" dirty="0" err="1" smtClean="0"/>
              <a:t>flask</a:t>
            </a:r>
            <a:r>
              <a:rPr lang="pt-BR" sz="1800" dirty="0" smtClean="0"/>
              <a:t> para mudança de status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/>
              <a:t>Porta 8080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80158"/>
            <a:ext cx="3629852" cy="2448272"/>
          </a:xfrm>
          <a:prstGeom prst="rect">
            <a:avLst/>
          </a:prstGeom>
        </p:spPr>
      </p:pic>
      <p:grpSp>
        <p:nvGrpSpPr>
          <p:cNvPr id="7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8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7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807874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200" dirty="0" err="1" smtClean="0"/>
              <a:t>Hands</a:t>
            </a:r>
            <a:r>
              <a:rPr lang="pt-BR" sz="7200" dirty="0" smtClean="0"/>
              <a:t> - </a:t>
            </a:r>
            <a:r>
              <a:rPr lang="pt-BR" sz="7200" dirty="0" err="1" smtClean="0"/>
              <a:t>on</a:t>
            </a:r>
            <a:endParaRPr sz="72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9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123</Words>
  <Application>Microsoft Office PowerPoint</Application>
  <PresentationFormat>Apresentação na tela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Lexend Deca</vt:lpstr>
      <vt:lpstr>Muli</vt:lpstr>
      <vt:lpstr>Aliena template</vt:lpstr>
      <vt:lpstr>Sistemas Distribuídos – TP3 Leandro Carvalho 507541</vt:lpstr>
      <vt:lpstr>Objetivo do trabalho</vt:lpstr>
      <vt:lpstr>Arquitetura proposta para o trabalho</vt:lpstr>
      <vt:lpstr>Rabbit MQ</vt:lpstr>
      <vt:lpstr> gRPC</vt:lpstr>
      <vt:lpstr> Protobuf</vt:lpstr>
      <vt:lpstr>WebApp</vt:lpstr>
      <vt:lpstr>WebApp</vt:lpstr>
      <vt:lpstr>Apresentação do PowerPoint</vt:lpstr>
      <vt:lpstr>Referências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– TP3 Leandro Carvalho 507541</dc:title>
  <dc:creator>Leandro</dc:creator>
  <cp:lastModifiedBy>Leandro</cp:lastModifiedBy>
  <cp:revision>14</cp:revision>
  <dcterms:modified xsi:type="dcterms:W3CDTF">2022-01-21T19:41:31Z</dcterms:modified>
</cp:coreProperties>
</file>