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notesMasterIdLst>
    <p:notesMasterId r:id="rId13"/>
  </p:notesMasterIdLst>
  <p:sldIdLst>
    <p:sldId id="256" r:id="rId2"/>
    <p:sldId id="259"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CA91C9-E162-4443-97BF-6D7AC05CA20E}" v="102" dt="2020-04-24T02:40:30.3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442" y="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ia Casucci" userId="604b2842a5b9aa44" providerId="LiveId" clId="{3ECA91C9-E162-4443-97BF-6D7AC05CA20E}"/>
    <pc:docChg chg="undo custSel mod addSld delSld modSld sldOrd">
      <pc:chgData name="Lucia Casucci" userId="604b2842a5b9aa44" providerId="LiveId" clId="{3ECA91C9-E162-4443-97BF-6D7AC05CA20E}" dt="2020-04-24T02:40:36.961" v="2229" actId="26606"/>
      <pc:docMkLst>
        <pc:docMk/>
      </pc:docMkLst>
      <pc:sldChg chg="addSp delSp modSp mod setBg">
        <pc:chgData name="Lucia Casucci" userId="604b2842a5b9aa44" providerId="LiveId" clId="{3ECA91C9-E162-4443-97BF-6D7AC05CA20E}" dt="2020-04-24T02:38:19.725" v="2209" actId="478"/>
        <pc:sldMkLst>
          <pc:docMk/>
          <pc:sldMk cId="1693493512" sldId="256"/>
        </pc:sldMkLst>
        <pc:spChg chg="mod">
          <ac:chgData name="Lucia Casucci" userId="604b2842a5b9aa44" providerId="LiveId" clId="{3ECA91C9-E162-4443-97BF-6D7AC05CA20E}" dt="2020-04-24T02:33:23.389" v="2107" actId="26606"/>
          <ac:spMkLst>
            <pc:docMk/>
            <pc:sldMk cId="1693493512" sldId="256"/>
            <ac:spMk id="2" creationId="{A8D4776E-D978-45F9-8589-026B0F863BC7}"/>
          </ac:spMkLst>
        </pc:spChg>
        <pc:spChg chg="mod">
          <ac:chgData name="Lucia Casucci" userId="604b2842a5b9aa44" providerId="LiveId" clId="{3ECA91C9-E162-4443-97BF-6D7AC05CA20E}" dt="2020-04-24T02:33:23.389" v="2107" actId="26606"/>
          <ac:spMkLst>
            <pc:docMk/>
            <pc:sldMk cId="1693493512" sldId="256"/>
            <ac:spMk id="3" creationId="{28597B7C-53BF-443B-81FF-A18CD2736510}"/>
          </ac:spMkLst>
        </pc:spChg>
        <pc:spChg chg="add mod">
          <ac:chgData name="Lucia Casucci" userId="604b2842a5b9aa44" providerId="LiveId" clId="{3ECA91C9-E162-4443-97BF-6D7AC05CA20E}" dt="2020-04-24T02:34:06.397" v="2124" actId="1076"/>
          <ac:spMkLst>
            <pc:docMk/>
            <pc:sldMk cId="1693493512" sldId="256"/>
            <ac:spMk id="6" creationId="{B355A643-83A2-431D-ACA0-E06FACE11AE9}"/>
          </ac:spMkLst>
        </pc:spChg>
        <pc:spChg chg="add mod">
          <ac:chgData name="Lucia Casucci" userId="604b2842a5b9aa44" providerId="LiveId" clId="{3ECA91C9-E162-4443-97BF-6D7AC05CA20E}" dt="2020-04-24T02:35:03.720" v="2137" actId="1076"/>
          <ac:spMkLst>
            <pc:docMk/>
            <pc:sldMk cId="1693493512" sldId="256"/>
            <ac:spMk id="7" creationId="{1F581800-A3A2-4FEF-97FF-6BBF99B4E512}"/>
          </ac:spMkLst>
        </pc:spChg>
        <pc:spChg chg="del">
          <ac:chgData name="Lucia Casucci" userId="604b2842a5b9aa44" providerId="LiveId" clId="{3ECA91C9-E162-4443-97BF-6D7AC05CA20E}" dt="2020-04-24T02:33:23.389" v="2107" actId="26606"/>
          <ac:spMkLst>
            <pc:docMk/>
            <pc:sldMk cId="1693493512" sldId="256"/>
            <ac:spMk id="9" creationId="{E08D4B6A-8113-4DFB-B82E-B60CAC8E0A50}"/>
          </ac:spMkLst>
        </pc:spChg>
        <pc:spChg chg="del">
          <ac:chgData name="Lucia Casucci" userId="604b2842a5b9aa44" providerId="LiveId" clId="{3ECA91C9-E162-4443-97BF-6D7AC05CA20E}" dt="2020-04-24T02:33:23.389" v="2107" actId="26606"/>
          <ac:spMkLst>
            <pc:docMk/>
            <pc:sldMk cId="1693493512" sldId="256"/>
            <ac:spMk id="11" creationId="{9822E561-F97C-4CBB-A9A6-A6BF6317BC84}"/>
          </ac:spMkLst>
        </pc:spChg>
        <pc:spChg chg="del">
          <ac:chgData name="Lucia Casucci" userId="604b2842a5b9aa44" providerId="LiveId" clId="{3ECA91C9-E162-4443-97BF-6D7AC05CA20E}" dt="2020-04-24T02:33:23.389" v="2107" actId="26606"/>
          <ac:spMkLst>
            <pc:docMk/>
            <pc:sldMk cId="1693493512" sldId="256"/>
            <ac:spMk id="13" creationId="{B01B0E58-A5C8-4CDA-A2E0-35DF94E59857}"/>
          </ac:spMkLst>
        </pc:spChg>
        <pc:spChg chg="add">
          <ac:chgData name="Lucia Casucci" userId="604b2842a5b9aa44" providerId="LiveId" clId="{3ECA91C9-E162-4443-97BF-6D7AC05CA20E}" dt="2020-04-24T02:33:23.389" v="2107" actId="26606"/>
          <ac:spMkLst>
            <pc:docMk/>
            <pc:sldMk cId="1693493512" sldId="256"/>
            <ac:spMk id="18" creationId="{85A71294-C247-450A-BB34-6E68648C95D8}"/>
          </ac:spMkLst>
        </pc:spChg>
        <pc:spChg chg="add">
          <ac:chgData name="Lucia Casucci" userId="604b2842a5b9aa44" providerId="LiveId" clId="{3ECA91C9-E162-4443-97BF-6D7AC05CA20E}" dt="2020-04-24T02:33:23.389" v="2107" actId="26606"/>
          <ac:spMkLst>
            <pc:docMk/>
            <pc:sldMk cId="1693493512" sldId="256"/>
            <ac:spMk id="20" creationId="{D36A0BA4-6A63-41D3-B0FA-43799ABC4AA0}"/>
          </ac:spMkLst>
        </pc:spChg>
        <pc:spChg chg="add">
          <ac:chgData name="Lucia Casucci" userId="604b2842a5b9aa44" providerId="LiveId" clId="{3ECA91C9-E162-4443-97BF-6D7AC05CA20E}" dt="2020-04-24T02:33:23.389" v="2107" actId="26606"/>
          <ac:spMkLst>
            <pc:docMk/>
            <pc:sldMk cId="1693493512" sldId="256"/>
            <ac:spMk id="22" creationId="{673313D8-D259-4D89-9CE5-14884FB40DB4}"/>
          </ac:spMkLst>
        </pc:spChg>
        <pc:picChg chg="mod ord">
          <ac:chgData name="Lucia Casucci" userId="604b2842a5b9aa44" providerId="LiveId" clId="{3ECA91C9-E162-4443-97BF-6D7AC05CA20E}" dt="2020-04-24T02:33:23.389" v="2107" actId="26606"/>
          <ac:picMkLst>
            <pc:docMk/>
            <pc:sldMk cId="1693493512" sldId="256"/>
            <ac:picMk id="4" creationId="{D44BA6A7-02E4-46A5-8D01-BFCFF0490E60}"/>
          </ac:picMkLst>
        </pc:picChg>
        <pc:picChg chg="add mod">
          <ac:chgData name="Lucia Casucci" userId="604b2842a5b9aa44" providerId="LiveId" clId="{3ECA91C9-E162-4443-97BF-6D7AC05CA20E}" dt="2020-04-24T02:33:23.389" v="2107" actId="26606"/>
          <ac:picMkLst>
            <pc:docMk/>
            <pc:sldMk cId="1693493512" sldId="256"/>
            <ac:picMk id="5" creationId="{9BA794C0-FDE3-482C-81CD-7D5AE67E42F8}"/>
          </ac:picMkLst>
        </pc:picChg>
        <pc:picChg chg="add del">
          <ac:chgData name="Lucia Casucci" userId="604b2842a5b9aa44" providerId="LiveId" clId="{3ECA91C9-E162-4443-97BF-6D7AC05CA20E}" dt="2020-04-24T02:38:19.725" v="2209" actId="478"/>
          <ac:picMkLst>
            <pc:docMk/>
            <pc:sldMk cId="1693493512" sldId="256"/>
            <ac:picMk id="8" creationId="{DD62D45D-1A52-4121-AC6F-1509465E5811}"/>
          </ac:picMkLst>
        </pc:picChg>
      </pc:sldChg>
      <pc:sldChg chg="add del">
        <pc:chgData name="Lucia Casucci" userId="604b2842a5b9aa44" providerId="LiveId" clId="{3ECA91C9-E162-4443-97BF-6D7AC05CA20E}" dt="2020-04-24T01:21:15.162" v="1" actId="2696"/>
        <pc:sldMkLst>
          <pc:docMk/>
          <pc:sldMk cId="263309735" sldId="257"/>
        </pc:sldMkLst>
      </pc:sldChg>
      <pc:sldChg chg="addSp delSp modSp mod setBg">
        <pc:chgData name="Lucia Casucci" userId="604b2842a5b9aa44" providerId="LiveId" clId="{3ECA91C9-E162-4443-97BF-6D7AC05CA20E}" dt="2020-04-24T02:36:58.705" v="2190" actId="1076"/>
        <pc:sldMkLst>
          <pc:docMk/>
          <pc:sldMk cId="2217617338" sldId="258"/>
        </pc:sldMkLst>
        <pc:spChg chg="mod">
          <ac:chgData name="Lucia Casucci" userId="604b2842a5b9aa44" providerId="LiveId" clId="{3ECA91C9-E162-4443-97BF-6D7AC05CA20E}" dt="2020-04-24T02:36:35.758" v="2164" actId="26606"/>
          <ac:spMkLst>
            <pc:docMk/>
            <pc:sldMk cId="2217617338" sldId="258"/>
            <ac:spMk id="2" creationId="{00000000-0000-0000-0000-000000000000}"/>
          </ac:spMkLst>
        </pc:spChg>
        <pc:spChg chg="mod">
          <ac:chgData name="Lucia Casucci" userId="604b2842a5b9aa44" providerId="LiveId" clId="{3ECA91C9-E162-4443-97BF-6D7AC05CA20E}" dt="2020-04-24T02:36:35.758" v="2164" actId="26606"/>
          <ac:spMkLst>
            <pc:docMk/>
            <pc:sldMk cId="2217617338" sldId="258"/>
            <ac:spMk id="3" creationId="{00000000-0000-0000-0000-000000000000}"/>
          </ac:spMkLst>
        </pc:spChg>
        <pc:spChg chg="add mod">
          <ac:chgData name="Lucia Casucci" userId="604b2842a5b9aa44" providerId="LiveId" clId="{3ECA91C9-E162-4443-97BF-6D7AC05CA20E}" dt="2020-04-24T02:36:58.705" v="2190" actId="1076"/>
          <ac:spMkLst>
            <pc:docMk/>
            <pc:sldMk cId="2217617338" sldId="258"/>
            <ac:spMk id="5" creationId="{ECC82153-326B-4E01-8ED5-2543133BE70D}"/>
          </ac:spMkLst>
        </pc:spChg>
        <pc:spChg chg="mod">
          <ac:chgData name="Lucia Casucci" userId="604b2842a5b9aa44" providerId="LiveId" clId="{3ECA91C9-E162-4443-97BF-6D7AC05CA20E}" dt="2020-04-24T02:36:35.758" v="2164" actId="26606"/>
          <ac:spMkLst>
            <pc:docMk/>
            <pc:sldMk cId="2217617338" sldId="258"/>
            <ac:spMk id="8" creationId="{00000000-0000-0000-0000-000000000000}"/>
          </ac:spMkLst>
        </pc:spChg>
        <pc:spChg chg="add del">
          <ac:chgData name="Lucia Casucci" userId="604b2842a5b9aa44" providerId="LiveId" clId="{3ECA91C9-E162-4443-97BF-6D7AC05CA20E}" dt="2020-04-24T02:36:35.732" v="2163" actId="26606"/>
          <ac:spMkLst>
            <pc:docMk/>
            <pc:sldMk cId="2217617338" sldId="258"/>
            <ac:spMk id="13" creationId="{504BED40-EAF7-4E55-AFF7-2CD840EBD3AA}"/>
          </ac:spMkLst>
        </pc:spChg>
        <pc:spChg chg="add del">
          <ac:chgData name="Lucia Casucci" userId="604b2842a5b9aa44" providerId="LiveId" clId="{3ECA91C9-E162-4443-97BF-6D7AC05CA20E}" dt="2020-04-24T02:36:35.732" v="2163" actId="26606"/>
          <ac:spMkLst>
            <pc:docMk/>
            <pc:sldMk cId="2217617338" sldId="258"/>
            <ac:spMk id="15" creationId="{F367CCF1-BB1E-41CF-8499-94A870C33EFA}"/>
          </ac:spMkLst>
        </pc:spChg>
        <pc:spChg chg="add">
          <ac:chgData name="Lucia Casucci" userId="604b2842a5b9aa44" providerId="LiveId" clId="{3ECA91C9-E162-4443-97BF-6D7AC05CA20E}" dt="2020-04-24T02:36:35.758" v="2164" actId="26606"/>
          <ac:spMkLst>
            <pc:docMk/>
            <pc:sldMk cId="2217617338" sldId="258"/>
            <ac:spMk id="17" creationId="{3A5A85F2-11BA-4322-9355-08C0DEC78035}"/>
          </ac:spMkLst>
        </pc:spChg>
        <pc:spChg chg="add">
          <ac:chgData name="Lucia Casucci" userId="604b2842a5b9aa44" providerId="LiveId" clId="{3ECA91C9-E162-4443-97BF-6D7AC05CA20E}" dt="2020-04-24T02:36:35.758" v="2164" actId="26606"/>
          <ac:spMkLst>
            <pc:docMk/>
            <pc:sldMk cId="2217617338" sldId="258"/>
            <ac:spMk id="18" creationId="{7B055CAA-2668-4929-8202-DBD35A78E8EB}"/>
          </ac:spMkLst>
        </pc:spChg>
        <pc:spChg chg="add">
          <ac:chgData name="Lucia Casucci" userId="604b2842a5b9aa44" providerId="LiveId" clId="{3ECA91C9-E162-4443-97BF-6D7AC05CA20E}" dt="2020-04-24T02:36:35.758" v="2164" actId="26606"/>
          <ac:spMkLst>
            <pc:docMk/>
            <pc:sldMk cId="2217617338" sldId="258"/>
            <ac:spMk id="19" creationId="{1A88A0CA-0BDB-4A19-A648-638BE196B2BC}"/>
          </ac:spMkLst>
        </pc:spChg>
        <pc:spChg chg="add">
          <ac:chgData name="Lucia Casucci" userId="604b2842a5b9aa44" providerId="LiveId" clId="{3ECA91C9-E162-4443-97BF-6D7AC05CA20E}" dt="2020-04-24T02:36:35.758" v="2164" actId="26606"/>
          <ac:spMkLst>
            <pc:docMk/>
            <pc:sldMk cId="2217617338" sldId="258"/>
            <ac:spMk id="20" creationId="{38F88ED4-721F-4A25-9A68-66C57B1F8D03}"/>
          </ac:spMkLst>
        </pc:spChg>
        <pc:picChg chg="add mod ord">
          <ac:chgData name="Lucia Casucci" userId="604b2842a5b9aa44" providerId="LiveId" clId="{3ECA91C9-E162-4443-97BF-6D7AC05CA20E}" dt="2020-04-24T02:36:35.758" v="2164" actId="26606"/>
          <ac:picMkLst>
            <pc:docMk/>
            <pc:sldMk cId="2217617338" sldId="258"/>
            <ac:picMk id="4" creationId="{D412A6BA-351C-41C1-BBDD-B518E99A287C}"/>
          </ac:picMkLst>
        </pc:picChg>
      </pc:sldChg>
      <pc:sldChg chg="addSp delSp modSp add mod ord setBg">
        <pc:chgData name="Lucia Casucci" userId="604b2842a5b9aa44" providerId="LiveId" clId="{3ECA91C9-E162-4443-97BF-6D7AC05CA20E}" dt="2020-04-24T02:35:50.419" v="2160" actId="1076"/>
        <pc:sldMkLst>
          <pc:docMk/>
          <pc:sldMk cId="2890588198" sldId="259"/>
        </pc:sldMkLst>
        <pc:spChg chg="mod">
          <ac:chgData name="Lucia Casucci" userId="604b2842a5b9aa44" providerId="LiveId" clId="{3ECA91C9-E162-4443-97BF-6D7AC05CA20E}" dt="2020-04-24T02:33:30.270" v="2108" actId="26606"/>
          <ac:spMkLst>
            <pc:docMk/>
            <pc:sldMk cId="2890588198" sldId="259"/>
            <ac:spMk id="2" creationId="{5CF27FAC-D18B-4BAE-8103-8EADFC17D02C}"/>
          </ac:spMkLst>
        </pc:spChg>
        <pc:spChg chg="mod ord">
          <ac:chgData name="Lucia Casucci" userId="604b2842a5b9aa44" providerId="LiveId" clId="{3ECA91C9-E162-4443-97BF-6D7AC05CA20E}" dt="2020-04-24T02:33:30.270" v="2108" actId="26606"/>
          <ac:spMkLst>
            <pc:docMk/>
            <pc:sldMk cId="2890588198" sldId="259"/>
            <ac:spMk id="3" creationId="{AE530740-D744-451F-BD9C-6D00C736DAC1}"/>
          </ac:spMkLst>
        </pc:spChg>
        <pc:spChg chg="add mod">
          <ac:chgData name="Lucia Casucci" userId="604b2842a5b9aa44" providerId="LiveId" clId="{3ECA91C9-E162-4443-97BF-6D7AC05CA20E}" dt="2020-04-24T02:35:50.419" v="2160" actId="1076"/>
          <ac:spMkLst>
            <pc:docMk/>
            <pc:sldMk cId="2890588198" sldId="259"/>
            <ac:spMk id="6" creationId="{35E35963-2066-4815-8B1B-FC159DB81048}"/>
          </ac:spMkLst>
        </pc:spChg>
        <pc:spChg chg="add">
          <ac:chgData name="Lucia Casucci" userId="604b2842a5b9aa44" providerId="LiveId" clId="{3ECA91C9-E162-4443-97BF-6D7AC05CA20E}" dt="2020-04-24T02:33:30.270" v="2108" actId="26606"/>
          <ac:spMkLst>
            <pc:docMk/>
            <pc:sldMk cId="2890588198" sldId="259"/>
            <ac:spMk id="10" creationId="{7A4CA679-3546-4E14-8FB8-F57168C37635}"/>
          </ac:spMkLst>
        </pc:spChg>
        <pc:spChg chg="add">
          <ac:chgData name="Lucia Casucci" userId="604b2842a5b9aa44" providerId="LiveId" clId="{3ECA91C9-E162-4443-97BF-6D7AC05CA20E}" dt="2020-04-24T02:33:30.270" v="2108" actId="26606"/>
          <ac:spMkLst>
            <pc:docMk/>
            <pc:sldMk cId="2890588198" sldId="259"/>
            <ac:spMk id="12" creationId="{44D16E90-7C64-4C04-A50A-B866A1A92B4E}"/>
          </ac:spMkLst>
        </pc:spChg>
        <pc:spChg chg="add">
          <ac:chgData name="Lucia Casucci" userId="604b2842a5b9aa44" providerId="LiveId" clId="{3ECA91C9-E162-4443-97BF-6D7AC05CA20E}" dt="2020-04-24T02:33:30.270" v="2108" actId="26606"/>
          <ac:spMkLst>
            <pc:docMk/>
            <pc:sldMk cId="2890588198" sldId="259"/>
            <ac:spMk id="14" creationId="{DBE4DD59-5AA2-46C6-B6A8-9B4C62D19877}"/>
          </ac:spMkLst>
        </pc:spChg>
        <pc:spChg chg="add">
          <ac:chgData name="Lucia Casucci" userId="604b2842a5b9aa44" providerId="LiveId" clId="{3ECA91C9-E162-4443-97BF-6D7AC05CA20E}" dt="2020-04-24T02:33:30.270" v="2108" actId="26606"/>
          <ac:spMkLst>
            <pc:docMk/>
            <pc:sldMk cId="2890588198" sldId="259"/>
            <ac:spMk id="16" creationId="{160CE81C-67DC-489E-BFFB-877C80B854DB}"/>
          </ac:spMkLst>
        </pc:spChg>
        <pc:picChg chg="add del mod">
          <ac:chgData name="Lucia Casucci" userId="604b2842a5b9aa44" providerId="LiveId" clId="{3ECA91C9-E162-4443-97BF-6D7AC05CA20E}" dt="2020-04-24T02:31:42.537" v="2093" actId="478"/>
          <ac:picMkLst>
            <pc:docMk/>
            <pc:sldMk cId="2890588198" sldId="259"/>
            <ac:picMk id="4" creationId="{428FBE41-0AD8-45A8-94D8-E558306975F3}"/>
          </ac:picMkLst>
        </pc:picChg>
        <pc:picChg chg="add mod">
          <ac:chgData name="Lucia Casucci" userId="604b2842a5b9aa44" providerId="LiveId" clId="{3ECA91C9-E162-4443-97BF-6D7AC05CA20E}" dt="2020-04-24T02:33:30.270" v="2108" actId="26606"/>
          <ac:picMkLst>
            <pc:docMk/>
            <pc:sldMk cId="2890588198" sldId="259"/>
            <ac:picMk id="5" creationId="{D9B5A050-A141-46F7-A6B9-0373780D9EF7}"/>
          </ac:picMkLst>
        </pc:picChg>
      </pc:sldChg>
      <pc:sldChg chg="addSp delSp modSp add">
        <pc:chgData name="Lucia Casucci" userId="604b2842a5b9aa44" providerId="LiveId" clId="{3ECA91C9-E162-4443-97BF-6D7AC05CA20E}" dt="2020-04-24T01:49:59.304" v="1183" actId="1076"/>
        <pc:sldMkLst>
          <pc:docMk/>
          <pc:sldMk cId="3393492021" sldId="260"/>
        </pc:sldMkLst>
        <pc:spChg chg="mod">
          <ac:chgData name="Lucia Casucci" userId="604b2842a5b9aa44" providerId="LiveId" clId="{3ECA91C9-E162-4443-97BF-6D7AC05CA20E}" dt="2020-04-24T01:33:48.274" v="632" actId="20577"/>
          <ac:spMkLst>
            <pc:docMk/>
            <pc:sldMk cId="3393492021" sldId="260"/>
            <ac:spMk id="2" creationId="{646D2554-1E81-41A6-BE03-1E969BCAD488}"/>
          </ac:spMkLst>
        </pc:spChg>
        <pc:spChg chg="del">
          <ac:chgData name="Lucia Casucci" userId="604b2842a5b9aa44" providerId="LiveId" clId="{3ECA91C9-E162-4443-97BF-6D7AC05CA20E}" dt="2020-04-24T01:33:26.812" v="565"/>
          <ac:spMkLst>
            <pc:docMk/>
            <pc:sldMk cId="3393492021" sldId="260"/>
            <ac:spMk id="3" creationId="{25414610-28DF-4567-A713-EBE61831BCBD}"/>
          </ac:spMkLst>
        </pc:spChg>
        <pc:spChg chg="add del mod">
          <ac:chgData name="Lucia Casucci" userId="604b2842a5b9aa44" providerId="LiveId" clId="{3ECA91C9-E162-4443-97BF-6D7AC05CA20E}" dt="2020-04-24T01:34:07.832" v="646"/>
          <ac:spMkLst>
            <pc:docMk/>
            <pc:sldMk cId="3393492021" sldId="260"/>
            <ac:spMk id="5" creationId="{779976C5-C7DA-486E-B80B-38D6CAF486A7}"/>
          </ac:spMkLst>
        </pc:spChg>
        <pc:spChg chg="add del mod">
          <ac:chgData name="Lucia Casucci" userId="604b2842a5b9aa44" providerId="LiveId" clId="{3ECA91C9-E162-4443-97BF-6D7AC05CA20E}" dt="2020-04-24T01:34:20.022" v="649"/>
          <ac:spMkLst>
            <pc:docMk/>
            <pc:sldMk cId="3393492021" sldId="260"/>
            <ac:spMk id="6" creationId="{01F85D9A-9546-44FA-8F5E-3078299FA0A3}"/>
          </ac:spMkLst>
        </pc:spChg>
        <pc:spChg chg="add mod">
          <ac:chgData name="Lucia Casucci" userId="604b2842a5b9aa44" providerId="LiveId" clId="{3ECA91C9-E162-4443-97BF-6D7AC05CA20E}" dt="2020-04-24T01:49:56.033" v="1182" actId="1076"/>
          <ac:spMkLst>
            <pc:docMk/>
            <pc:sldMk cId="3393492021" sldId="260"/>
            <ac:spMk id="8" creationId="{7667C473-EDEF-486F-986F-B81389A679F8}"/>
          </ac:spMkLst>
        </pc:spChg>
        <pc:graphicFrameChg chg="add mod">
          <ac:chgData name="Lucia Casucci" userId="604b2842a5b9aa44" providerId="LiveId" clId="{3ECA91C9-E162-4443-97BF-6D7AC05CA20E}" dt="2020-04-24T01:49:45.180" v="1181" actId="1076"/>
          <ac:graphicFrameMkLst>
            <pc:docMk/>
            <pc:sldMk cId="3393492021" sldId="260"/>
            <ac:graphicFrameMk id="9" creationId="{9976C44D-EAAE-4546-AA08-DD449B6D8514}"/>
          </ac:graphicFrameMkLst>
        </pc:graphicFrameChg>
        <pc:picChg chg="add mod">
          <ac:chgData name="Lucia Casucci" userId="604b2842a5b9aa44" providerId="LiveId" clId="{3ECA91C9-E162-4443-97BF-6D7AC05CA20E}" dt="2020-04-24T01:49:59.304" v="1183" actId="1076"/>
          <ac:picMkLst>
            <pc:docMk/>
            <pc:sldMk cId="3393492021" sldId="260"/>
            <ac:picMk id="4" creationId="{6DA53341-A1C6-476F-9367-E095985AEC94}"/>
          </ac:picMkLst>
        </pc:picChg>
        <pc:picChg chg="add del">
          <ac:chgData name="Lucia Casucci" userId="604b2842a5b9aa44" providerId="LiveId" clId="{3ECA91C9-E162-4443-97BF-6D7AC05CA20E}" dt="2020-04-24T01:34:32.505" v="651" actId="478"/>
          <ac:picMkLst>
            <pc:docMk/>
            <pc:sldMk cId="3393492021" sldId="260"/>
            <ac:picMk id="7" creationId="{644151EE-E9C6-4390-9127-D857A0ECAF78}"/>
          </ac:picMkLst>
        </pc:picChg>
      </pc:sldChg>
      <pc:sldChg chg="addSp delSp modSp add mod setBg">
        <pc:chgData name="Lucia Casucci" userId="604b2842a5b9aa44" providerId="LiveId" clId="{3ECA91C9-E162-4443-97BF-6D7AC05CA20E}" dt="2020-04-24T02:38:30.881" v="2211" actId="478"/>
        <pc:sldMkLst>
          <pc:docMk/>
          <pc:sldMk cId="3531997838" sldId="261"/>
        </pc:sldMkLst>
        <pc:spChg chg="mod">
          <ac:chgData name="Lucia Casucci" userId="604b2842a5b9aa44" providerId="LiveId" clId="{3ECA91C9-E162-4443-97BF-6D7AC05CA20E}" dt="2020-04-24T02:37:12.396" v="2191" actId="26606"/>
          <ac:spMkLst>
            <pc:docMk/>
            <pc:sldMk cId="3531997838" sldId="261"/>
            <ac:spMk id="2" creationId="{299B7408-2E51-4EDC-9C89-0CA94E68A7F5}"/>
          </ac:spMkLst>
        </pc:spChg>
        <pc:spChg chg="del">
          <ac:chgData name="Lucia Casucci" userId="604b2842a5b9aa44" providerId="LiveId" clId="{3ECA91C9-E162-4443-97BF-6D7AC05CA20E}" dt="2020-04-24T01:35:44.872" v="688"/>
          <ac:spMkLst>
            <pc:docMk/>
            <pc:sldMk cId="3531997838" sldId="261"/>
            <ac:spMk id="3" creationId="{088D7332-A00B-4888-8BD7-5FAC862D23D7}"/>
          </ac:spMkLst>
        </pc:spChg>
        <pc:spChg chg="add mod">
          <ac:chgData name="Lucia Casucci" userId="604b2842a5b9aa44" providerId="LiveId" clId="{3ECA91C9-E162-4443-97BF-6D7AC05CA20E}" dt="2020-04-24T02:37:12.396" v="2191" actId="26606"/>
          <ac:spMkLst>
            <pc:docMk/>
            <pc:sldMk cId="3531997838" sldId="261"/>
            <ac:spMk id="5" creationId="{C36BDEFD-BF6E-4525-9A05-2CAACBCCC413}"/>
          </ac:spMkLst>
        </pc:spChg>
        <pc:spChg chg="add">
          <ac:chgData name="Lucia Casucci" userId="604b2842a5b9aa44" providerId="LiveId" clId="{3ECA91C9-E162-4443-97BF-6D7AC05CA20E}" dt="2020-04-24T02:37:12.396" v="2191" actId="26606"/>
          <ac:spMkLst>
            <pc:docMk/>
            <pc:sldMk cId="3531997838" sldId="261"/>
            <ac:spMk id="10" creationId="{7A4CA679-3546-4E14-8FB8-F57168C37635}"/>
          </ac:spMkLst>
        </pc:spChg>
        <pc:spChg chg="add">
          <ac:chgData name="Lucia Casucci" userId="604b2842a5b9aa44" providerId="LiveId" clId="{3ECA91C9-E162-4443-97BF-6D7AC05CA20E}" dt="2020-04-24T02:37:12.396" v="2191" actId="26606"/>
          <ac:spMkLst>
            <pc:docMk/>
            <pc:sldMk cId="3531997838" sldId="261"/>
            <ac:spMk id="12" creationId="{44D16E90-7C64-4C04-A50A-B866A1A92B4E}"/>
          </ac:spMkLst>
        </pc:spChg>
        <pc:spChg chg="add">
          <ac:chgData name="Lucia Casucci" userId="604b2842a5b9aa44" providerId="LiveId" clId="{3ECA91C9-E162-4443-97BF-6D7AC05CA20E}" dt="2020-04-24T02:37:12.396" v="2191" actId="26606"/>
          <ac:spMkLst>
            <pc:docMk/>
            <pc:sldMk cId="3531997838" sldId="261"/>
            <ac:spMk id="14" creationId="{DBE4DD59-5AA2-46C6-B6A8-9B4C62D19877}"/>
          </ac:spMkLst>
        </pc:spChg>
        <pc:spChg chg="add">
          <ac:chgData name="Lucia Casucci" userId="604b2842a5b9aa44" providerId="LiveId" clId="{3ECA91C9-E162-4443-97BF-6D7AC05CA20E}" dt="2020-04-24T02:37:12.396" v="2191" actId="26606"/>
          <ac:spMkLst>
            <pc:docMk/>
            <pc:sldMk cId="3531997838" sldId="261"/>
            <ac:spMk id="16" creationId="{160CE81C-67DC-489E-BFFB-877C80B854DB}"/>
          </ac:spMkLst>
        </pc:spChg>
        <pc:picChg chg="add mod">
          <ac:chgData name="Lucia Casucci" userId="604b2842a5b9aa44" providerId="LiveId" clId="{3ECA91C9-E162-4443-97BF-6D7AC05CA20E}" dt="2020-04-24T02:37:12.396" v="2191" actId="26606"/>
          <ac:picMkLst>
            <pc:docMk/>
            <pc:sldMk cId="3531997838" sldId="261"/>
            <ac:picMk id="4" creationId="{3B0EBEC2-D0F8-46F8-86D0-51D746CD6EE3}"/>
          </ac:picMkLst>
        </pc:picChg>
        <pc:picChg chg="add del">
          <ac:chgData name="Lucia Casucci" userId="604b2842a5b9aa44" providerId="LiveId" clId="{3ECA91C9-E162-4443-97BF-6D7AC05CA20E}" dt="2020-04-24T02:38:30.881" v="2211" actId="478"/>
          <ac:picMkLst>
            <pc:docMk/>
            <pc:sldMk cId="3531997838" sldId="261"/>
            <ac:picMk id="6" creationId="{158259DD-9968-4010-BE37-E4006E255CB8}"/>
          </ac:picMkLst>
        </pc:picChg>
      </pc:sldChg>
      <pc:sldChg chg="addSp delSp modSp add mod setBg">
        <pc:chgData name="Lucia Casucci" userId="604b2842a5b9aa44" providerId="LiveId" clId="{3ECA91C9-E162-4443-97BF-6D7AC05CA20E}" dt="2020-04-24T02:37:42.255" v="2207" actId="26606"/>
        <pc:sldMkLst>
          <pc:docMk/>
          <pc:sldMk cId="3202937796" sldId="262"/>
        </pc:sldMkLst>
        <pc:spChg chg="mod ord">
          <ac:chgData name="Lucia Casucci" userId="604b2842a5b9aa44" providerId="LiveId" clId="{3ECA91C9-E162-4443-97BF-6D7AC05CA20E}" dt="2020-04-24T02:37:42.255" v="2207" actId="26606"/>
          <ac:spMkLst>
            <pc:docMk/>
            <pc:sldMk cId="3202937796" sldId="262"/>
            <ac:spMk id="2" creationId="{4900C2A2-17EB-4D79-B576-E217CDC647D2}"/>
          </ac:spMkLst>
        </pc:spChg>
        <pc:spChg chg="del">
          <ac:chgData name="Lucia Casucci" userId="604b2842a5b9aa44" providerId="LiveId" clId="{3ECA91C9-E162-4443-97BF-6D7AC05CA20E}" dt="2020-04-24T01:37:34.265" v="725"/>
          <ac:spMkLst>
            <pc:docMk/>
            <pc:sldMk cId="3202937796" sldId="262"/>
            <ac:spMk id="3" creationId="{49365323-7309-4DA0-B9C8-3877C10D9746}"/>
          </ac:spMkLst>
        </pc:spChg>
        <pc:spChg chg="add mod ord">
          <ac:chgData name="Lucia Casucci" userId="604b2842a5b9aa44" providerId="LiveId" clId="{3ECA91C9-E162-4443-97BF-6D7AC05CA20E}" dt="2020-04-24T02:37:42.255" v="2207" actId="26606"/>
          <ac:spMkLst>
            <pc:docMk/>
            <pc:sldMk cId="3202937796" sldId="262"/>
            <ac:spMk id="5" creationId="{190C492C-1A04-403A-AA76-309D51ECB438}"/>
          </ac:spMkLst>
        </pc:spChg>
        <pc:spChg chg="add del mod">
          <ac:chgData name="Lucia Casucci" userId="604b2842a5b9aa44" providerId="LiveId" clId="{3ECA91C9-E162-4443-97BF-6D7AC05CA20E}" dt="2020-04-24T01:40:37.666" v="784" actId="478"/>
          <ac:spMkLst>
            <pc:docMk/>
            <pc:sldMk cId="3202937796" sldId="262"/>
            <ac:spMk id="9" creationId="{5DB833DD-65DE-4E86-BC34-6F8BF236EE54}"/>
          </ac:spMkLst>
        </pc:spChg>
        <pc:spChg chg="add del">
          <ac:chgData name="Lucia Casucci" userId="604b2842a5b9aa44" providerId="LiveId" clId="{3ECA91C9-E162-4443-97BF-6D7AC05CA20E}" dt="2020-04-24T02:37:22.083" v="2193" actId="26606"/>
          <ac:spMkLst>
            <pc:docMk/>
            <pc:sldMk cId="3202937796" sldId="262"/>
            <ac:spMk id="15" creationId="{0A7B8BBB-5B34-401F-9483-EB5DC6DFA89C}"/>
          </ac:spMkLst>
        </pc:spChg>
        <pc:spChg chg="add del">
          <ac:chgData name="Lucia Casucci" userId="604b2842a5b9aa44" providerId="LiveId" clId="{3ECA91C9-E162-4443-97BF-6D7AC05CA20E}" dt="2020-04-24T02:37:24.439" v="2195" actId="26606"/>
          <ac:spMkLst>
            <pc:docMk/>
            <pc:sldMk cId="3202937796" sldId="262"/>
            <ac:spMk id="18" creationId="{00401440-1DC9-4C9E-A3BA-4DECEEB46503}"/>
          </ac:spMkLst>
        </pc:spChg>
        <pc:spChg chg="add del">
          <ac:chgData name="Lucia Casucci" userId="604b2842a5b9aa44" providerId="LiveId" clId="{3ECA91C9-E162-4443-97BF-6D7AC05CA20E}" dt="2020-04-24T02:37:24.439" v="2195" actId="26606"/>
          <ac:spMkLst>
            <pc:docMk/>
            <pc:sldMk cId="3202937796" sldId="262"/>
            <ac:spMk id="19" creationId="{36B822CC-7DA9-4417-AA94-64CEB676F0B8}"/>
          </ac:spMkLst>
        </pc:spChg>
        <pc:spChg chg="add del">
          <ac:chgData name="Lucia Casucci" userId="604b2842a5b9aa44" providerId="LiveId" clId="{3ECA91C9-E162-4443-97BF-6D7AC05CA20E}" dt="2020-04-24T02:37:24.439" v="2195" actId="26606"/>
          <ac:spMkLst>
            <pc:docMk/>
            <pc:sldMk cId="3202937796" sldId="262"/>
            <ac:spMk id="21" creationId="{AFA01E88-71CC-4FF3-9E81-51E0C32B45E4}"/>
          </ac:spMkLst>
        </pc:spChg>
        <pc:spChg chg="add del">
          <ac:chgData name="Lucia Casucci" userId="604b2842a5b9aa44" providerId="LiveId" clId="{3ECA91C9-E162-4443-97BF-6D7AC05CA20E}" dt="2020-04-24T02:37:31.105" v="2197" actId="26606"/>
          <ac:spMkLst>
            <pc:docMk/>
            <pc:sldMk cId="3202937796" sldId="262"/>
            <ac:spMk id="23" creationId="{0A7B8BBB-5B34-401F-9483-EB5DC6DFA89C}"/>
          </ac:spMkLst>
        </pc:spChg>
        <pc:spChg chg="add del">
          <ac:chgData name="Lucia Casucci" userId="604b2842a5b9aa44" providerId="LiveId" clId="{3ECA91C9-E162-4443-97BF-6D7AC05CA20E}" dt="2020-04-24T02:37:32.707" v="2199" actId="26606"/>
          <ac:spMkLst>
            <pc:docMk/>
            <pc:sldMk cId="3202937796" sldId="262"/>
            <ac:spMk id="25" creationId="{7A4CA679-3546-4E14-8FB8-F57168C37635}"/>
          </ac:spMkLst>
        </pc:spChg>
        <pc:spChg chg="add del">
          <ac:chgData name="Lucia Casucci" userId="604b2842a5b9aa44" providerId="LiveId" clId="{3ECA91C9-E162-4443-97BF-6D7AC05CA20E}" dt="2020-04-24T02:37:32.707" v="2199" actId="26606"/>
          <ac:spMkLst>
            <pc:docMk/>
            <pc:sldMk cId="3202937796" sldId="262"/>
            <ac:spMk id="26" creationId="{44D16E90-7C64-4C04-A50A-B866A1A92B4E}"/>
          </ac:spMkLst>
        </pc:spChg>
        <pc:spChg chg="add del">
          <ac:chgData name="Lucia Casucci" userId="604b2842a5b9aa44" providerId="LiveId" clId="{3ECA91C9-E162-4443-97BF-6D7AC05CA20E}" dt="2020-04-24T02:37:32.707" v="2199" actId="26606"/>
          <ac:spMkLst>
            <pc:docMk/>
            <pc:sldMk cId="3202937796" sldId="262"/>
            <ac:spMk id="27" creationId="{DBE4DD59-5AA2-46C6-B6A8-9B4C62D19877}"/>
          </ac:spMkLst>
        </pc:spChg>
        <pc:spChg chg="add del">
          <ac:chgData name="Lucia Casucci" userId="604b2842a5b9aa44" providerId="LiveId" clId="{3ECA91C9-E162-4443-97BF-6D7AC05CA20E}" dt="2020-04-24T02:37:32.707" v="2199" actId="26606"/>
          <ac:spMkLst>
            <pc:docMk/>
            <pc:sldMk cId="3202937796" sldId="262"/>
            <ac:spMk id="28" creationId="{160CE81C-67DC-489E-BFFB-877C80B854DB}"/>
          </ac:spMkLst>
        </pc:spChg>
        <pc:spChg chg="add del">
          <ac:chgData name="Lucia Casucci" userId="604b2842a5b9aa44" providerId="LiveId" clId="{3ECA91C9-E162-4443-97BF-6D7AC05CA20E}" dt="2020-04-24T02:37:35.151" v="2201" actId="26606"/>
          <ac:spMkLst>
            <pc:docMk/>
            <pc:sldMk cId="3202937796" sldId="262"/>
            <ac:spMk id="30" creationId="{F875149D-F692-45DA-8324-D5E0193D5FC4}"/>
          </ac:spMkLst>
        </pc:spChg>
        <pc:spChg chg="add del">
          <ac:chgData name="Lucia Casucci" userId="604b2842a5b9aa44" providerId="LiveId" clId="{3ECA91C9-E162-4443-97BF-6D7AC05CA20E}" dt="2020-04-24T02:37:35.151" v="2201" actId="26606"/>
          <ac:spMkLst>
            <pc:docMk/>
            <pc:sldMk cId="3202937796" sldId="262"/>
            <ac:spMk id="31" creationId="{C0B19935-C760-4698-9DD1-973C8A428D26}"/>
          </ac:spMkLst>
        </pc:spChg>
        <pc:spChg chg="add del">
          <ac:chgData name="Lucia Casucci" userId="604b2842a5b9aa44" providerId="LiveId" clId="{3ECA91C9-E162-4443-97BF-6D7AC05CA20E}" dt="2020-04-24T02:37:35.151" v="2201" actId="26606"/>
          <ac:spMkLst>
            <pc:docMk/>
            <pc:sldMk cId="3202937796" sldId="262"/>
            <ac:spMk id="32" creationId="{08990612-E008-4F02-AEBB-B140BE753558}"/>
          </ac:spMkLst>
        </pc:spChg>
        <pc:spChg chg="add del">
          <ac:chgData name="Lucia Casucci" userId="604b2842a5b9aa44" providerId="LiveId" clId="{3ECA91C9-E162-4443-97BF-6D7AC05CA20E}" dt="2020-04-24T02:37:35.151" v="2201" actId="26606"/>
          <ac:spMkLst>
            <pc:docMk/>
            <pc:sldMk cId="3202937796" sldId="262"/>
            <ac:spMk id="33" creationId="{A310A41F-3A14-4150-B6CF-0A577DDDEAD2}"/>
          </ac:spMkLst>
        </pc:spChg>
        <pc:spChg chg="add del">
          <ac:chgData name="Lucia Casucci" userId="604b2842a5b9aa44" providerId="LiveId" clId="{3ECA91C9-E162-4443-97BF-6D7AC05CA20E}" dt="2020-04-24T02:37:37.326" v="2203" actId="26606"/>
          <ac:spMkLst>
            <pc:docMk/>
            <pc:sldMk cId="3202937796" sldId="262"/>
            <ac:spMk id="35" creationId="{7096F9B6-03A1-4B67-8664-F63E61FE41FC}"/>
          </ac:spMkLst>
        </pc:spChg>
        <pc:spChg chg="add del">
          <ac:chgData name="Lucia Casucci" userId="604b2842a5b9aa44" providerId="LiveId" clId="{3ECA91C9-E162-4443-97BF-6D7AC05CA20E}" dt="2020-04-24T02:37:42.255" v="2207" actId="26606"/>
          <ac:spMkLst>
            <pc:docMk/>
            <pc:sldMk cId="3202937796" sldId="262"/>
            <ac:spMk id="37" creationId="{0A7B8BBB-5B34-401F-9483-EB5DC6DFA89C}"/>
          </ac:spMkLst>
        </pc:spChg>
        <pc:picChg chg="add del mod">
          <ac:chgData name="Lucia Casucci" userId="604b2842a5b9aa44" providerId="LiveId" clId="{3ECA91C9-E162-4443-97BF-6D7AC05CA20E}" dt="2020-04-24T01:40:27.778" v="781" actId="478"/>
          <ac:picMkLst>
            <pc:docMk/>
            <pc:sldMk cId="3202937796" sldId="262"/>
            <ac:picMk id="4" creationId="{13798B67-5352-4A00-AE41-F4B73F4EC3C9}"/>
          </ac:picMkLst>
        </pc:picChg>
        <pc:picChg chg="add del mod">
          <ac:chgData name="Lucia Casucci" userId="604b2842a5b9aa44" providerId="LiveId" clId="{3ECA91C9-E162-4443-97BF-6D7AC05CA20E}" dt="2020-04-24T01:40:09.233" v="777" actId="478"/>
          <ac:picMkLst>
            <pc:docMk/>
            <pc:sldMk cId="3202937796" sldId="262"/>
            <ac:picMk id="6" creationId="{C2ACFA8F-EBBE-4FE7-80B5-B2E537C18D6C}"/>
          </ac:picMkLst>
        </pc:picChg>
        <pc:picChg chg="add mod ord">
          <ac:chgData name="Lucia Casucci" userId="604b2842a5b9aa44" providerId="LiveId" clId="{3ECA91C9-E162-4443-97BF-6D7AC05CA20E}" dt="2020-04-24T02:37:42.255" v="2207" actId="26606"/>
          <ac:picMkLst>
            <pc:docMk/>
            <pc:sldMk cId="3202937796" sldId="262"/>
            <ac:picMk id="7" creationId="{01289AA1-7D4E-4D86-A784-25F4165BF771}"/>
          </ac:picMkLst>
        </pc:picChg>
        <pc:picChg chg="add mod">
          <ac:chgData name="Lucia Casucci" userId="604b2842a5b9aa44" providerId="LiveId" clId="{3ECA91C9-E162-4443-97BF-6D7AC05CA20E}" dt="2020-04-24T02:37:42.255" v="2207" actId="26606"/>
          <ac:picMkLst>
            <pc:docMk/>
            <pc:sldMk cId="3202937796" sldId="262"/>
            <ac:picMk id="10" creationId="{93631453-A234-4A55-B394-4478DC2EA10E}"/>
          </ac:picMkLst>
        </pc:picChg>
        <pc:cxnChg chg="add del">
          <ac:chgData name="Lucia Casucci" userId="604b2842a5b9aa44" providerId="LiveId" clId="{3ECA91C9-E162-4443-97BF-6D7AC05CA20E}" dt="2020-04-24T02:37:24.439" v="2195" actId="26606"/>
          <ac:cxnSpMkLst>
            <pc:docMk/>
            <pc:sldMk cId="3202937796" sldId="262"/>
            <ac:cxnSpMk id="17" creationId="{EEE3F140-02CB-4BBC-ABC0-8BF046C9D1B8}"/>
          </ac:cxnSpMkLst>
        </pc:cxnChg>
      </pc:sldChg>
      <pc:sldChg chg="addSp delSp modSp add">
        <pc:chgData name="Lucia Casucci" userId="604b2842a5b9aa44" providerId="LiveId" clId="{3ECA91C9-E162-4443-97BF-6D7AC05CA20E}" dt="2020-04-24T01:48:31.371" v="1171" actId="20577"/>
        <pc:sldMkLst>
          <pc:docMk/>
          <pc:sldMk cId="3348460211" sldId="263"/>
        </pc:sldMkLst>
        <pc:spChg chg="mod">
          <ac:chgData name="Lucia Casucci" userId="604b2842a5b9aa44" providerId="LiveId" clId="{3ECA91C9-E162-4443-97BF-6D7AC05CA20E}" dt="2020-04-24T01:43:32.585" v="914" actId="114"/>
          <ac:spMkLst>
            <pc:docMk/>
            <pc:sldMk cId="3348460211" sldId="263"/>
            <ac:spMk id="2" creationId="{23EEFEAE-BE90-46EE-A571-48319A4EFF40}"/>
          </ac:spMkLst>
        </pc:spChg>
        <pc:spChg chg="del">
          <ac:chgData name="Lucia Casucci" userId="604b2842a5b9aa44" providerId="LiveId" clId="{3ECA91C9-E162-4443-97BF-6D7AC05CA20E}" dt="2020-04-24T01:43:34.060" v="915"/>
          <ac:spMkLst>
            <pc:docMk/>
            <pc:sldMk cId="3348460211" sldId="263"/>
            <ac:spMk id="3" creationId="{39CFF9E4-8316-499D-BD3A-7923E665D45E}"/>
          </ac:spMkLst>
        </pc:spChg>
        <pc:spChg chg="add mod">
          <ac:chgData name="Lucia Casucci" userId="604b2842a5b9aa44" providerId="LiveId" clId="{3ECA91C9-E162-4443-97BF-6D7AC05CA20E}" dt="2020-04-24T01:48:31.371" v="1171" actId="20577"/>
          <ac:spMkLst>
            <pc:docMk/>
            <pc:sldMk cId="3348460211" sldId="263"/>
            <ac:spMk id="7" creationId="{7AB61FFB-FA3B-4869-8AD6-37AD12605759}"/>
          </ac:spMkLst>
        </pc:spChg>
        <pc:graphicFrameChg chg="add mod">
          <ac:chgData name="Lucia Casucci" userId="604b2842a5b9aa44" providerId="LiveId" clId="{3ECA91C9-E162-4443-97BF-6D7AC05CA20E}" dt="2020-04-24T01:46:59.277" v="1047" actId="1076"/>
          <ac:graphicFrameMkLst>
            <pc:docMk/>
            <pc:sldMk cId="3348460211" sldId="263"/>
            <ac:graphicFrameMk id="8" creationId="{67C0626A-6C0D-465A-9C5F-47F444B8E6FE}"/>
          </ac:graphicFrameMkLst>
        </pc:graphicFrameChg>
        <pc:picChg chg="add mod">
          <ac:chgData name="Lucia Casucci" userId="604b2842a5b9aa44" providerId="LiveId" clId="{3ECA91C9-E162-4443-97BF-6D7AC05CA20E}" dt="2020-04-24T01:46:56.912" v="1046" actId="1076"/>
          <ac:picMkLst>
            <pc:docMk/>
            <pc:sldMk cId="3348460211" sldId="263"/>
            <ac:picMk id="4" creationId="{D76DFC0D-BCBA-4BDC-9C90-3586B7CC3668}"/>
          </ac:picMkLst>
        </pc:picChg>
        <pc:picChg chg="add del mod">
          <ac:chgData name="Lucia Casucci" userId="604b2842a5b9aa44" providerId="LiveId" clId="{3ECA91C9-E162-4443-97BF-6D7AC05CA20E}" dt="2020-04-24T01:46:08.974" v="1043" actId="478"/>
          <ac:picMkLst>
            <pc:docMk/>
            <pc:sldMk cId="3348460211" sldId="263"/>
            <ac:picMk id="5" creationId="{7FCFC457-58EA-48FF-A646-ECBAADCB2CA7}"/>
          </ac:picMkLst>
        </pc:picChg>
        <pc:picChg chg="add">
          <ac:chgData name="Lucia Casucci" userId="604b2842a5b9aa44" providerId="LiveId" clId="{3ECA91C9-E162-4443-97BF-6D7AC05CA20E}" dt="2020-04-24T01:44:39.824" v="930"/>
          <ac:picMkLst>
            <pc:docMk/>
            <pc:sldMk cId="3348460211" sldId="263"/>
            <ac:picMk id="6" creationId="{9975B4B7-2649-4A77-8C35-EAE145A46D8C}"/>
          </ac:picMkLst>
        </pc:picChg>
      </pc:sldChg>
      <pc:sldChg chg="addSp delSp modSp add">
        <pc:chgData name="Lucia Casucci" userId="604b2842a5b9aa44" providerId="LiveId" clId="{3ECA91C9-E162-4443-97BF-6D7AC05CA20E}" dt="2020-04-24T02:39:28.258" v="2222" actId="1076"/>
        <pc:sldMkLst>
          <pc:docMk/>
          <pc:sldMk cId="3154060639" sldId="264"/>
        </pc:sldMkLst>
        <pc:spChg chg="mod">
          <ac:chgData name="Lucia Casucci" userId="604b2842a5b9aa44" providerId="LiveId" clId="{3ECA91C9-E162-4443-97BF-6D7AC05CA20E}" dt="2020-04-24T01:53:19.601" v="1341" actId="20577"/>
          <ac:spMkLst>
            <pc:docMk/>
            <pc:sldMk cId="3154060639" sldId="264"/>
            <ac:spMk id="2" creationId="{DC1608C4-C185-41BD-A34C-F8F17502A585}"/>
          </ac:spMkLst>
        </pc:spChg>
        <pc:spChg chg="del">
          <ac:chgData name="Lucia Casucci" userId="604b2842a5b9aa44" providerId="LiveId" clId="{3ECA91C9-E162-4443-97BF-6D7AC05CA20E}" dt="2020-04-24T01:50:44.765" v="1193"/>
          <ac:spMkLst>
            <pc:docMk/>
            <pc:sldMk cId="3154060639" sldId="264"/>
            <ac:spMk id="3" creationId="{0372E65B-A167-40B7-BB51-D181DD74F85B}"/>
          </ac:spMkLst>
        </pc:spChg>
        <pc:spChg chg="add del mod">
          <ac:chgData name="Lucia Casucci" userId="604b2842a5b9aa44" providerId="LiveId" clId="{3ECA91C9-E162-4443-97BF-6D7AC05CA20E}" dt="2020-04-24T01:52:35.142" v="1250"/>
          <ac:spMkLst>
            <pc:docMk/>
            <pc:sldMk cId="3154060639" sldId="264"/>
            <ac:spMk id="7" creationId="{82E50BAE-4F99-4E6D-82AE-4F876AC014AC}"/>
          </ac:spMkLst>
        </pc:spChg>
        <pc:spChg chg="add mod">
          <ac:chgData name="Lucia Casucci" userId="604b2842a5b9aa44" providerId="LiveId" clId="{3ECA91C9-E162-4443-97BF-6D7AC05CA20E}" dt="2020-04-24T02:25:14.512" v="1876" actId="1076"/>
          <ac:spMkLst>
            <pc:docMk/>
            <pc:sldMk cId="3154060639" sldId="264"/>
            <ac:spMk id="8" creationId="{793B4081-6B00-42F8-8963-64E9D0879427}"/>
          </ac:spMkLst>
        </pc:spChg>
        <pc:spChg chg="add mod">
          <ac:chgData name="Lucia Casucci" userId="604b2842a5b9aa44" providerId="LiveId" clId="{3ECA91C9-E162-4443-97BF-6D7AC05CA20E}" dt="2020-04-24T02:25:04.304" v="1872" actId="1076"/>
          <ac:spMkLst>
            <pc:docMk/>
            <pc:sldMk cId="3154060639" sldId="264"/>
            <ac:spMk id="9" creationId="{55417F9F-D725-4278-8836-57DAB260111E}"/>
          </ac:spMkLst>
        </pc:spChg>
        <pc:spChg chg="add del mod">
          <ac:chgData name="Lucia Casucci" userId="604b2842a5b9aa44" providerId="LiveId" clId="{3ECA91C9-E162-4443-97BF-6D7AC05CA20E}" dt="2020-04-24T02:22:41.624" v="1852" actId="478"/>
          <ac:spMkLst>
            <pc:docMk/>
            <pc:sldMk cId="3154060639" sldId="264"/>
            <ac:spMk id="11" creationId="{E80E108C-32D6-4693-8444-BDDE8CF8A44B}"/>
          </ac:spMkLst>
        </pc:spChg>
        <pc:spChg chg="add del mod">
          <ac:chgData name="Lucia Casucci" userId="604b2842a5b9aa44" providerId="LiveId" clId="{3ECA91C9-E162-4443-97BF-6D7AC05CA20E}" dt="2020-04-24T02:23:57.231" v="1863" actId="478"/>
          <ac:spMkLst>
            <pc:docMk/>
            <pc:sldMk cId="3154060639" sldId="264"/>
            <ac:spMk id="12" creationId="{4C9A5886-E961-4A11-96A6-B7CE098F943A}"/>
          </ac:spMkLst>
        </pc:spChg>
        <pc:spChg chg="add del mod">
          <ac:chgData name="Lucia Casucci" userId="604b2842a5b9aa44" providerId="LiveId" clId="{3ECA91C9-E162-4443-97BF-6D7AC05CA20E}" dt="2020-04-24T02:23:54.800" v="1862" actId="478"/>
          <ac:spMkLst>
            <pc:docMk/>
            <pc:sldMk cId="3154060639" sldId="264"/>
            <ac:spMk id="13" creationId="{66175561-8578-4198-91DD-73E0119B6CE8}"/>
          </ac:spMkLst>
        </pc:spChg>
        <pc:spChg chg="add mod">
          <ac:chgData name="Lucia Casucci" userId="604b2842a5b9aa44" providerId="LiveId" clId="{3ECA91C9-E162-4443-97BF-6D7AC05CA20E}" dt="2020-04-24T02:30:39.948" v="2066" actId="1076"/>
          <ac:spMkLst>
            <pc:docMk/>
            <pc:sldMk cId="3154060639" sldId="264"/>
            <ac:spMk id="14" creationId="{07FD7FD0-A50D-4D1C-A8EE-96BCA4F4739C}"/>
          </ac:spMkLst>
        </pc:spChg>
        <pc:picChg chg="add mod">
          <ac:chgData name="Lucia Casucci" userId="604b2842a5b9aa44" providerId="LiveId" clId="{3ECA91C9-E162-4443-97BF-6D7AC05CA20E}" dt="2020-04-24T02:30:37.408" v="2065" actId="14100"/>
          <ac:picMkLst>
            <pc:docMk/>
            <pc:sldMk cId="3154060639" sldId="264"/>
            <ac:picMk id="4" creationId="{0C549779-647B-4003-82C2-23E4ACDC5300}"/>
          </ac:picMkLst>
        </pc:picChg>
        <pc:picChg chg="add del mod">
          <ac:chgData name="Lucia Casucci" userId="604b2842a5b9aa44" providerId="LiveId" clId="{3ECA91C9-E162-4443-97BF-6D7AC05CA20E}" dt="2020-04-24T01:51:37.166" v="1204" actId="478"/>
          <ac:picMkLst>
            <pc:docMk/>
            <pc:sldMk cId="3154060639" sldId="264"/>
            <ac:picMk id="5" creationId="{3F04F27A-0ECE-4A4C-9C3B-1EE1E61286C6}"/>
          </ac:picMkLst>
        </pc:picChg>
        <pc:picChg chg="add mod">
          <ac:chgData name="Lucia Casucci" userId="604b2842a5b9aa44" providerId="LiveId" clId="{3ECA91C9-E162-4443-97BF-6D7AC05CA20E}" dt="2020-04-24T02:39:28.258" v="2222" actId="1076"/>
          <ac:picMkLst>
            <pc:docMk/>
            <pc:sldMk cId="3154060639" sldId="264"/>
            <ac:picMk id="6" creationId="{CC4775CF-9F65-4A9C-B980-57049A185AAE}"/>
          </ac:picMkLst>
        </pc:picChg>
        <pc:picChg chg="add del mod">
          <ac:chgData name="Lucia Casucci" userId="604b2842a5b9aa44" providerId="LiveId" clId="{3ECA91C9-E162-4443-97BF-6D7AC05CA20E}" dt="2020-04-24T02:22:42.309" v="1853" actId="478"/>
          <ac:picMkLst>
            <pc:docMk/>
            <pc:sldMk cId="3154060639" sldId="264"/>
            <ac:picMk id="10" creationId="{B9B2E9EB-FC9B-4092-BC0C-1BCEB00C08F5}"/>
          </ac:picMkLst>
        </pc:picChg>
      </pc:sldChg>
      <pc:sldChg chg="addSp delSp modSp add mod setBg setClrOvrMap">
        <pc:chgData name="Lucia Casucci" userId="604b2842a5b9aa44" providerId="LiveId" clId="{3ECA91C9-E162-4443-97BF-6D7AC05CA20E}" dt="2020-04-24T02:39:23.184" v="2221" actId="14100"/>
        <pc:sldMkLst>
          <pc:docMk/>
          <pc:sldMk cId="190629571" sldId="265"/>
        </pc:sldMkLst>
        <pc:spChg chg="mod">
          <ac:chgData name="Lucia Casucci" userId="604b2842a5b9aa44" providerId="LiveId" clId="{3ECA91C9-E162-4443-97BF-6D7AC05CA20E}" dt="2020-04-24T02:39:09.731" v="2219" actId="26606"/>
          <ac:spMkLst>
            <pc:docMk/>
            <pc:sldMk cId="190629571" sldId="265"/>
            <ac:spMk id="2" creationId="{40C51E9B-F490-41E3-9020-03FB7B955C3B}"/>
          </ac:spMkLst>
        </pc:spChg>
        <pc:spChg chg="del">
          <ac:chgData name="Lucia Casucci" userId="604b2842a5b9aa44" providerId="LiveId" clId="{3ECA91C9-E162-4443-97BF-6D7AC05CA20E}" dt="2020-04-24T01:53:56.838" v="1375" actId="478"/>
          <ac:spMkLst>
            <pc:docMk/>
            <pc:sldMk cId="190629571" sldId="265"/>
            <ac:spMk id="3" creationId="{AD15F579-2DD6-4548-AA4A-FA78BAC6714D}"/>
          </ac:spMkLst>
        </pc:spChg>
        <pc:spChg chg="add mod ord">
          <ac:chgData name="Lucia Casucci" userId="604b2842a5b9aa44" providerId="LiveId" clId="{3ECA91C9-E162-4443-97BF-6D7AC05CA20E}" dt="2020-04-24T02:39:09.731" v="2219" actId="26606"/>
          <ac:spMkLst>
            <pc:docMk/>
            <pc:sldMk cId="190629571" sldId="265"/>
            <ac:spMk id="5" creationId="{F17B4CDA-2A4D-46BB-94E3-35CAB8E1F1DD}"/>
          </ac:spMkLst>
        </pc:spChg>
        <pc:spChg chg="add del">
          <ac:chgData name="Lucia Casucci" userId="604b2842a5b9aa44" providerId="LiveId" clId="{3ECA91C9-E162-4443-97BF-6D7AC05CA20E}" dt="2020-04-24T02:38:54.289" v="2215" actId="26606"/>
          <ac:spMkLst>
            <pc:docMk/>
            <pc:sldMk cId="190629571" sldId="265"/>
            <ac:spMk id="10" creationId="{8D2B4922-7602-46A0-9EEB-1F737C65FE3C}"/>
          </ac:spMkLst>
        </pc:spChg>
        <pc:spChg chg="add del">
          <ac:chgData name="Lucia Casucci" userId="604b2842a5b9aa44" providerId="LiveId" clId="{3ECA91C9-E162-4443-97BF-6D7AC05CA20E}" dt="2020-04-24T02:38:54.289" v="2215" actId="26606"/>
          <ac:spMkLst>
            <pc:docMk/>
            <pc:sldMk cId="190629571" sldId="265"/>
            <ac:spMk id="12" creationId="{970450C2-785F-4B9A-ADCF-A3081A1CF7EF}"/>
          </ac:spMkLst>
        </pc:spChg>
        <pc:spChg chg="add del">
          <ac:chgData name="Lucia Casucci" userId="604b2842a5b9aa44" providerId="LiveId" clId="{3ECA91C9-E162-4443-97BF-6D7AC05CA20E}" dt="2020-04-24T02:38:54.289" v="2215" actId="26606"/>
          <ac:spMkLst>
            <pc:docMk/>
            <pc:sldMk cId="190629571" sldId="265"/>
            <ac:spMk id="14" creationId="{6616FE08-2FA4-454F-8805-C2B340EE8CB0}"/>
          </ac:spMkLst>
        </pc:spChg>
        <pc:spChg chg="add del">
          <ac:chgData name="Lucia Casucci" userId="604b2842a5b9aa44" providerId="LiveId" clId="{3ECA91C9-E162-4443-97BF-6D7AC05CA20E}" dt="2020-04-24T02:38:54.289" v="2215" actId="26606"/>
          <ac:spMkLst>
            <pc:docMk/>
            <pc:sldMk cId="190629571" sldId="265"/>
            <ac:spMk id="16" creationId="{AD6FD8DB-BEB0-487A-910E-E4D3E89D7389}"/>
          </ac:spMkLst>
        </pc:spChg>
        <pc:spChg chg="add del">
          <ac:chgData name="Lucia Casucci" userId="604b2842a5b9aa44" providerId="LiveId" clId="{3ECA91C9-E162-4443-97BF-6D7AC05CA20E}" dt="2020-04-24T02:38:54.289" v="2215" actId="26606"/>
          <ac:spMkLst>
            <pc:docMk/>
            <pc:sldMk cId="190629571" sldId="265"/>
            <ac:spMk id="18" creationId="{E7F0B04F-9887-478F-B1F0-5B28D467D121}"/>
          </ac:spMkLst>
        </pc:spChg>
        <pc:spChg chg="add del">
          <ac:chgData name="Lucia Casucci" userId="604b2842a5b9aa44" providerId="LiveId" clId="{3ECA91C9-E162-4443-97BF-6D7AC05CA20E}" dt="2020-04-24T02:38:58.318" v="2217" actId="26606"/>
          <ac:spMkLst>
            <pc:docMk/>
            <pc:sldMk cId="190629571" sldId="265"/>
            <ac:spMk id="20" creationId="{7A4CA679-3546-4E14-8FB8-F57168C37635}"/>
          </ac:spMkLst>
        </pc:spChg>
        <pc:spChg chg="add del">
          <ac:chgData name="Lucia Casucci" userId="604b2842a5b9aa44" providerId="LiveId" clId="{3ECA91C9-E162-4443-97BF-6D7AC05CA20E}" dt="2020-04-24T02:38:58.318" v="2217" actId="26606"/>
          <ac:spMkLst>
            <pc:docMk/>
            <pc:sldMk cId="190629571" sldId="265"/>
            <ac:spMk id="21" creationId="{44D16E90-7C64-4C04-A50A-B866A1A92B4E}"/>
          </ac:spMkLst>
        </pc:spChg>
        <pc:spChg chg="add del">
          <ac:chgData name="Lucia Casucci" userId="604b2842a5b9aa44" providerId="LiveId" clId="{3ECA91C9-E162-4443-97BF-6D7AC05CA20E}" dt="2020-04-24T02:38:58.318" v="2217" actId="26606"/>
          <ac:spMkLst>
            <pc:docMk/>
            <pc:sldMk cId="190629571" sldId="265"/>
            <ac:spMk id="22" creationId="{DBE4DD59-5AA2-46C6-B6A8-9B4C62D19877}"/>
          </ac:spMkLst>
        </pc:spChg>
        <pc:spChg chg="add del">
          <ac:chgData name="Lucia Casucci" userId="604b2842a5b9aa44" providerId="LiveId" clId="{3ECA91C9-E162-4443-97BF-6D7AC05CA20E}" dt="2020-04-24T02:38:58.318" v="2217" actId="26606"/>
          <ac:spMkLst>
            <pc:docMk/>
            <pc:sldMk cId="190629571" sldId="265"/>
            <ac:spMk id="23" creationId="{160CE81C-67DC-489E-BFFB-877C80B854DB}"/>
          </ac:spMkLst>
        </pc:spChg>
        <pc:spChg chg="add del">
          <ac:chgData name="Lucia Casucci" userId="604b2842a5b9aa44" providerId="LiveId" clId="{3ECA91C9-E162-4443-97BF-6D7AC05CA20E}" dt="2020-04-24T02:39:09.731" v="2219" actId="26606"/>
          <ac:spMkLst>
            <pc:docMk/>
            <pc:sldMk cId="190629571" sldId="265"/>
            <ac:spMk id="25" creationId="{E9751CB9-7B25-4EB8-9A6F-82F822549F12}"/>
          </ac:spMkLst>
        </pc:spChg>
        <pc:spChg chg="add del">
          <ac:chgData name="Lucia Casucci" userId="604b2842a5b9aa44" providerId="LiveId" clId="{3ECA91C9-E162-4443-97BF-6D7AC05CA20E}" dt="2020-04-24T02:39:09.731" v="2219" actId="26606"/>
          <ac:spMkLst>
            <pc:docMk/>
            <pc:sldMk cId="190629571" sldId="265"/>
            <ac:spMk id="26" creationId="{E1317383-CF3B-4B02-9512-BECBEF6362A4}"/>
          </ac:spMkLst>
        </pc:spChg>
        <pc:spChg chg="add del">
          <ac:chgData name="Lucia Casucci" userId="604b2842a5b9aa44" providerId="LiveId" clId="{3ECA91C9-E162-4443-97BF-6D7AC05CA20E}" dt="2020-04-24T02:39:09.731" v="2219" actId="26606"/>
          <ac:spMkLst>
            <pc:docMk/>
            <pc:sldMk cId="190629571" sldId="265"/>
            <ac:spMk id="27" creationId="{B1D4C7A0-6DF2-4F2D-A45D-F111582974C7}"/>
          </ac:spMkLst>
        </pc:spChg>
        <pc:spChg chg="add del">
          <ac:chgData name="Lucia Casucci" userId="604b2842a5b9aa44" providerId="LiveId" clId="{3ECA91C9-E162-4443-97BF-6D7AC05CA20E}" dt="2020-04-24T02:39:09.731" v="2219" actId="26606"/>
          <ac:spMkLst>
            <pc:docMk/>
            <pc:sldMk cId="190629571" sldId="265"/>
            <ac:spMk id="28" creationId="{DBF3943D-BCB6-4B31-809D-A005686483B4}"/>
          </ac:spMkLst>
        </pc:spChg>
        <pc:spChg chg="add del">
          <ac:chgData name="Lucia Casucci" userId="604b2842a5b9aa44" providerId="LiveId" clId="{3ECA91C9-E162-4443-97BF-6D7AC05CA20E}" dt="2020-04-24T02:39:09.731" v="2219" actId="26606"/>
          <ac:spMkLst>
            <pc:docMk/>
            <pc:sldMk cId="190629571" sldId="265"/>
            <ac:spMk id="29" creationId="{39373A6F-2E1F-4613-8E1D-D68057D29F31}"/>
          </ac:spMkLst>
        </pc:spChg>
        <pc:spChg chg="add">
          <ac:chgData name="Lucia Casucci" userId="604b2842a5b9aa44" providerId="LiveId" clId="{3ECA91C9-E162-4443-97BF-6D7AC05CA20E}" dt="2020-04-24T02:39:09.731" v="2219" actId="26606"/>
          <ac:spMkLst>
            <pc:docMk/>
            <pc:sldMk cId="190629571" sldId="265"/>
            <ac:spMk id="34" creationId="{7A4CA679-3546-4E14-8FB8-F57168C37635}"/>
          </ac:spMkLst>
        </pc:spChg>
        <pc:spChg chg="add">
          <ac:chgData name="Lucia Casucci" userId="604b2842a5b9aa44" providerId="LiveId" clId="{3ECA91C9-E162-4443-97BF-6D7AC05CA20E}" dt="2020-04-24T02:39:09.731" v="2219" actId="26606"/>
          <ac:spMkLst>
            <pc:docMk/>
            <pc:sldMk cId="190629571" sldId="265"/>
            <ac:spMk id="36" creationId="{44D16E90-7C64-4C04-A50A-B866A1A92B4E}"/>
          </ac:spMkLst>
        </pc:spChg>
        <pc:spChg chg="add">
          <ac:chgData name="Lucia Casucci" userId="604b2842a5b9aa44" providerId="LiveId" clId="{3ECA91C9-E162-4443-97BF-6D7AC05CA20E}" dt="2020-04-24T02:39:09.731" v="2219" actId="26606"/>
          <ac:spMkLst>
            <pc:docMk/>
            <pc:sldMk cId="190629571" sldId="265"/>
            <ac:spMk id="38" creationId="{DBE4DD59-5AA2-46C6-B6A8-9B4C62D19877}"/>
          </ac:spMkLst>
        </pc:spChg>
        <pc:spChg chg="add">
          <ac:chgData name="Lucia Casucci" userId="604b2842a5b9aa44" providerId="LiveId" clId="{3ECA91C9-E162-4443-97BF-6D7AC05CA20E}" dt="2020-04-24T02:39:09.731" v="2219" actId="26606"/>
          <ac:spMkLst>
            <pc:docMk/>
            <pc:sldMk cId="190629571" sldId="265"/>
            <ac:spMk id="40" creationId="{160CE81C-67DC-489E-BFFB-877C80B854DB}"/>
          </ac:spMkLst>
        </pc:spChg>
        <pc:picChg chg="add mod ord">
          <ac:chgData name="Lucia Casucci" userId="604b2842a5b9aa44" providerId="LiveId" clId="{3ECA91C9-E162-4443-97BF-6D7AC05CA20E}" dt="2020-04-24T02:39:23.184" v="2221" actId="14100"/>
          <ac:picMkLst>
            <pc:docMk/>
            <pc:sldMk cId="190629571" sldId="265"/>
            <ac:picMk id="4" creationId="{7D4923A6-08BA-4972-BEE9-F650440A910C}"/>
          </ac:picMkLst>
        </pc:picChg>
      </pc:sldChg>
      <pc:sldChg chg="add del">
        <pc:chgData name="Lucia Casucci" userId="604b2842a5b9aa44" providerId="LiveId" clId="{3ECA91C9-E162-4443-97BF-6D7AC05CA20E}" dt="2020-04-24T02:13:37.104" v="1544"/>
        <pc:sldMkLst>
          <pc:docMk/>
          <pc:sldMk cId="765150549" sldId="266"/>
        </pc:sldMkLst>
      </pc:sldChg>
      <pc:sldChg chg="addSp delSp modSp add">
        <pc:chgData name="Lucia Casucci" userId="604b2842a5b9aa44" providerId="LiveId" clId="{3ECA91C9-E162-4443-97BF-6D7AC05CA20E}" dt="2020-04-24T02:22:28.070" v="1850" actId="14734"/>
        <pc:sldMkLst>
          <pc:docMk/>
          <pc:sldMk cId="3660670743" sldId="266"/>
        </pc:sldMkLst>
        <pc:spChg chg="mod">
          <ac:chgData name="Lucia Casucci" userId="604b2842a5b9aa44" providerId="LiveId" clId="{3ECA91C9-E162-4443-97BF-6D7AC05CA20E}" dt="2020-04-24T02:13:49.115" v="1553" actId="20577"/>
          <ac:spMkLst>
            <pc:docMk/>
            <pc:sldMk cId="3660670743" sldId="266"/>
            <ac:spMk id="2" creationId="{D3ADD236-0122-4985-94DE-A07286902232}"/>
          </ac:spMkLst>
        </pc:spChg>
        <pc:spChg chg="del">
          <ac:chgData name="Lucia Casucci" userId="604b2842a5b9aa44" providerId="LiveId" clId="{3ECA91C9-E162-4443-97BF-6D7AC05CA20E}" dt="2020-04-24T02:14:14.701" v="1556" actId="478"/>
          <ac:spMkLst>
            <pc:docMk/>
            <pc:sldMk cId="3660670743" sldId="266"/>
            <ac:spMk id="3" creationId="{40571C80-880D-4E6B-AD17-9F566C3B0CCC}"/>
          </ac:spMkLst>
        </pc:spChg>
        <pc:spChg chg="add mod">
          <ac:chgData name="Lucia Casucci" userId="604b2842a5b9aa44" providerId="LiveId" clId="{3ECA91C9-E162-4443-97BF-6D7AC05CA20E}" dt="2020-04-24T02:21:29.054" v="1835" actId="1076"/>
          <ac:spMkLst>
            <pc:docMk/>
            <pc:sldMk cId="3660670743" sldId="266"/>
            <ac:spMk id="5" creationId="{3ACB506E-8A91-4169-8837-F6AEB5289BD2}"/>
          </ac:spMkLst>
        </pc:spChg>
        <pc:spChg chg="add mod">
          <ac:chgData name="Lucia Casucci" userId="604b2842a5b9aa44" providerId="LiveId" clId="{3ECA91C9-E162-4443-97BF-6D7AC05CA20E}" dt="2020-04-24T02:20:13.922" v="1786" actId="1076"/>
          <ac:spMkLst>
            <pc:docMk/>
            <pc:sldMk cId="3660670743" sldId="266"/>
            <ac:spMk id="8" creationId="{2C753AEB-BA53-48E9-B43F-B2680D614ED9}"/>
          </ac:spMkLst>
        </pc:spChg>
        <pc:spChg chg="add mod">
          <ac:chgData name="Lucia Casucci" userId="604b2842a5b9aa44" providerId="LiveId" clId="{3ECA91C9-E162-4443-97BF-6D7AC05CA20E}" dt="2020-04-24T02:20:35.039" v="1790" actId="1076"/>
          <ac:spMkLst>
            <pc:docMk/>
            <pc:sldMk cId="3660670743" sldId="266"/>
            <ac:spMk id="9" creationId="{638192AF-2027-43CF-BA0D-A159FDD9DC59}"/>
          </ac:spMkLst>
        </pc:spChg>
        <pc:spChg chg="add mod">
          <ac:chgData name="Lucia Casucci" userId="604b2842a5b9aa44" providerId="LiveId" clId="{3ECA91C9-E162-4443-97BF-6D7AC05CA20E}" dt="2020-04-24T02:21:51.217" v="1841" actId="1076"/>
          <ac:spMkLst>
            <pc:docMk/>
            <pc:sldMk cId="3660670743" sldId="266"/>
            <ac:spMk id="10" creationId="{90F52869-7238-405D-82BF-986FC7255714}"/>
          </ac:spMkLst>
        </pc:spChg>
        <pc:spChg chg="add mod">
          <ac:chgData name="Lucia Casucci" userId="604b2842a5b9aa44" providerId="LiveId" clId="{3ECA91C9-E162-4443-97BF-6D7AC05CA20E}" dt="2020-04-24T02:21:21.382" v="1832" actId="1076"/>
          <ac:spMkLst>
            <pc:docMk/>
            <pc:sldMk cId="3660670743" sldId="266"/>
            <ac:spMk id="12" creationId="{3139E405-0D5E-4C95-A351-448418572558}"/>
          </ac:spMkLst>
        </pc:spChg>
        <pc:graphicFrameChg chg="add mod modGraphic">
          <ac:chgData name="Lucia Casucci" userId="604b2842a5b9aa44" providerId="LiveId" clId="{3ECA91C9-E162-4443-97BF-6D7AC05CA20E}" dt="2020-04-24T02:22:28.070" v="1850" actId="14734"/>
          <ac:graphicFrameMkLst>
            <pc:docMk/>
            <pc:sldMk cId="3660670743" sldId="266"/>
            <ac:graphicFrameMk id="7" creationId="{DBFA643F-199E-48CC-8D8E-0B79928E0E6D}"/>
          </ac:graphicFrameMkLst>
        </pc:graphicFrameChg>
        <pc:picChg chg="add mod">
          <ac:chgData name="Lucia Casucci" userId="604b2842a5b9aa44" providerId="LiveId" clId="{3ECA91C9-E162-4443-97BF-6D7AC05CA20E}" dt="2020-04-24T02:21:30.175" v="1836" actId="1076"/>
          <ac:picMkLst>
            <pc:docMk/>
            <pc:sldMk cId="3660670743" sldId="266"/>
            <ac:picMk id="4" creationId="{0069E520-8D77-4985-AAD1-C02C4FD6A74E}"/>
          </ac:picMkLst>
        </pc:picChg>
        <pc:picChg chg="add mod">
          <ac:chgData name="Lucia Casucci" userId="604b2842a5b9aa44" providerId="LiveId" clId="{3ECA91C9-E162-4443-97BF-6D7AC05CA20E}" dt="2020-04-24T02:20:16.616" v="1787" actId="1076"/>
          <ac:picMkLst>
            <pc:docMk/>
            <pc:sldMk cId="3660670743" sldId="266"/>
            <ac:picMk id="6" creationId="{0CF1CE58-F83A-4FDD-AEBD-2F834DDA507B}"/>
          </ac:picMkLst>
        </pc:picChg>
        <pc:picChg chg="add mod">
          <ac:chgData name="Lucia Casucci" userId="604b2842a5b9aa44" providerId="LiveId" clId="{3ECA91C9-E162-4443-97BF-6D7AC05CA20E}" dt="2020-04-24T02:21:23.990" v="1833" actId="1076"/>
          <ac:picMkLst>
            <pc:docMk/>
            <pc:sldMk cId="3660670743" sldId="266"/>
            <ac:picMk id="11" creationId="{01C3C80B-C698-41AC-8348-672C7E1D0425}"/>
          </ac:picMkLst>
        </pc:picChg>
      </pc:sldChg>
      <pc:sldChg chg="addSp delSp modSp add mod setBg setClrOvrMap">
        <pc:chgData name="Lucia Casucci" userId="604b2842a5b9aa44" providerId="LiveId" clId="{3ECA91C9-E162-4443-97BF-6D7AC05CA20E}" dt="2020-04-24T02:40:36.961" v="2229" actId="26606"/>
        <pc:sldMkLst>
          <pc:docMk/>
          <pc:sldMk cId="2060160683" sldId="267"/>
        </pc:sldMkLst>
        <pc:spChg chg="mod">
          <ac:chgData name="Lucia Casucci" userId="604b2842a5b9aa44" providerId="LiveId" clId="{3ECA91C9-E162-4443-97BF-6D7AC05CA20E}" dt="2020-04-24T02:40:36.961" v="2229" actId="26606"/>
          <ac:spMkLst>
            <pc:docMk/>
            <pc:sldMk cId="2060160683" sldId="267"/>
            <ac:spMk id="2" creationId="{2E17D905-2D8C-48F8-89F7-5BFA1C51C5DD}"/>
          </ac:spMkLst>
        </pc:spChg>
        <pc:spChg chg="del mod">
          <ac:chgData name="Lucia Casucci" userId="604b2842a5b9aa44" providerId="LiveId" clId="{3ECA91C9-E162-4443-97BF-6D7AC05CA20E}" dt="2020-04-24T02:39:38.989" v="2223" actId="26606"/>
          <ac:spMkLst>
            <pc:docMk/>
            <pc:sldMk cId="2060160683" sldId="267"/>
            <ac:spMk id="3" creationId="{CBC0AAB3-9C58-46EE-835B-1088654405E4}"/>
          </ac:spMkLst>
        </pc:spChg>
        <pc:spChg chg="add del">
          <ac:chgData name="Lucia Casucci" userId="604b2842a5b9aa44" providerId="LiveId" clId="{3ECA91C9-E162-4443-97BF-6D7AC05CA20E}" dt="2020-04-24T02:40:36.961" v="2229" actId="26606"/>
          <ac:spMkLst>
            <pc:docMk/>
            <pc:sldMk cId="2060160683" sldId="267"/>
            <ac:spMk id="10" creationId="{BFABBCE0-E08C-4BBE-9FD2-E2B253D4D5F2}"/>
          </ac:spMkLst>
        </pc:spChg>
        <pc:spChg chg="add del">
          <ac:chgData name="Lucia Casucci" userId="604b2842a5b9aa44" providerId="LiveId" clId="{3ECA91C9-E162-4443-97BF-6D7AC05CA20E}" dt="2020-04-24T02:40:36.961" v="2229" actId="26606"/>
          <ac:spMkLst>
            <pc:docMk/>
            <pc:sldMk cId="2060160683" sldId="267"/>
            <ac:spMk id="12" creationId="{FF426BAC-43D6-468E-B6FF-167034D5CE43}"/>
          </ac:spMkLst>
        </pc:spChg>
        <pc:spChg chg="add del">
          <ac:chgData name="Lucia Casucci" userId="604b2842a5b9aa44" providerId="LiveId" clId="{3ECA91C9-E162-4443-97BF-6D7AC05CA20E}" dt="2020-04-24T02:40:36.961" v="2229" actId="26606"/>
          <ac:spMkLst>
            <pc:docMk/>
            <pc:sldMk cId="2060160683" sldId="267"/>
            <ac:spMk id="14" creationId="{FB02D80E-5995-4C54-8387-5893C2C89473}"/>
          </ac:spMkLst>
        </pc:spChg>
        <pc:spChg chg="add del">
          <ac:chgData name="Lucia Casucci" userId="604b2842a5b9aa44" providerId="LiveId" clId="{3ECA91C9-E162-4443-97BF-6D7AC05CA20E}" dt="2020-04-24T02:40:36.961" v="2229" actId="26606"/>
          <ac:spMkLst>
            <pc:docMk/>
            <pc:sldMk cId="2060160683" sldId="267"/>
            <ac:spMk id="16" creationId="{896083C8-1401-4950-AF56-E2FAFE42D656}"/>
          </ac:spMkLst>
        </pc:spChg>
        <pc:graphicFrameChg chg="add mod modGraphic">
          <ac:chgData name="Lucia Casucci" userId="604b2842a5b9aa44" providerId="LiveId" clId="{3ECA91C9-E162-4443-97BF-6D7AC05CA20E}" dt="2020-04-24T02:40:36.961" v="2229" actId="26606"/>
          <ac:graphicFrameMkLst>
            <pc:docMk/>
            <pc:sldMk cId="2060160683" sldId="267"/>
            <ac:graphicFrameMk id="5" creationId="{9DFC08DB-E9F0-4DEF-B261-878B4E374A17}"/>
          </ac:graphicFrameMkLst>
        </pc:graphicFrameChg>
      </pc:sldChg>
      <pc:sldChg chg="modSp add del">
        <pc:chgData name="Lucia Casucci" userId="604b2842a5b9aa44" providerId="LiveId" clId="{3ECA91C9-E162-4443-97BF-6D7AC05CA20E}" dt="2020-04-24T02:31:27.537" v="2086" actId="2696"/>
        <pc:sldMkLst>
          <pc:docMk/>
          <pc:sldMk cId="3528731675" sldId="268"/>
        </pc:sldMkLst>
        <pc:spChg chg="mod">
          <ac:chgData name="Lucia Casucci" userId="604b2842a5b9aa44" providerId="LiveId" clId="{3ECA91C9-E162-4443-97BF-6D7AC05CA20E}" dt="2020-04-24T02:31:23.480" v="2085" actId="20577"/>
          <ac:spMkLst>
            <pc:docMk/>
            <pc:sldMk cId="3528731675" sldId="268"/>
            <ac:spMk id="2" creationId="{AD65FEDF-6C56-4994-8801-EB2283B8ED08}"/>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4E93992F-75D8-4543-859B-4950E99816F7}"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6E202AA0-A18C-4FB2-9BAC-32A77CBDA807}">
      <dgm:prSet/>
      <dgm:spPr/>
      <dgm:t>
        <a:bodyPr/>
        <a:lstStyle/>
        <a:p>
          <a:r>
            <a:rPr lang="en-US"/>
            <a:t>Cluster 5’s Appia/Tuscolana/Cinecitta’ is the top option to open a wine bar in Rome. It has the highest population count and one of the highest densities of the whole dataset. Therefore, there is a higher potential for locals to visit the wine bar. It has the highest count of venues and majority of the top 10 are food joints, indicating a high traffic and people going there to hangout and eat. There is no wine bar yet, even though there are some late-night drink options.</a:t>
          </a:r>
        </a:p>
      </dgm:t>
    </dgm:pt>
    <dgm:pt modelId="{0460EC3F-1975-47B2-BDF1-9A145402183B}" type="parTrans" cxnId="{A0D409A0-4F04-4B07-BF0A-E7CE02DA71AD}">
      <dgm:prSet/>
      <dgm:spPr/>
      <dgm:t>
        <a:bodyPr/>
        <a:lstStyle/>
        <a:p>
          <a:endParaRPr lang="en-US"/>
        </a:p>
      </dgm:t>
    </dgm:pt>
    <dgm:pt modelId="{EF35F42F-02F4-4295-8D17-9CE4E7450D68}" type="sibTrans" cxnId="{A0D409A0-4F04-4B07-BF0A-E7CE02DA71AD}">
      <dgm:prSet/>
      <dgm:spPr/>
      <dgm:t>
        <a:bodyPr/>
        <a:lstStyle/>
        <a:p>
          <a:endParaRPr lang="en-US"/>
        </a:p>
      </dgm:t>
    </dgm:pt>
    <dgm:pt modelId="{7A6700F6-4EAA-4612-B27D-45059EDE57CA}">
      <dgm:prSet/>
      <dgm:spPr/>
      <dgm:t>
        <a:bodyPr/>
        <a:lstStyle/>
        <a:p>
          <a:r>
            <a:rPr lang="en-US"/>
            <a:t>Monte Verde (cluster 0) is one of the neighborhoods with the biggest count of venues and therefore high traffic. Since its population density and count is within the average of the dataset, most likely a lot of people gather or go there to visit its restaurants and venue. It is possible to see that its top venues are restaurants and food joints. It has no wine bars yet, and there are relatively little other late-night drink options compared to the other neighborhoods. </a:t>
          </a:r>
        </a:p>
      </dgm:t>
    </dgm:pt>
    <dgm:pt modelId="{9FA160EB-A1A5-4BBF-A0D7-58A293F20717}" type="parTrans" cxnId="{C1EC9D8D-031D-4ADF-BE29-F3C88C5CAE9F}">
      <dgm:prSet/>
      <dgm:spPr/>
      <dgm:t>
        <a:bodyPr/>
        <a:lstStyle/>
        <a:p>
          <a:endParaRPr lang="en-US"/>
        </a:p>
      </dgm:t>
    </dgm:pt>
    <dgm:pt modelId="{FA539796-C05E-43E2-94B4-B99A4D5F6BD0}" type="sibTrans" cxnId="{C1EC9D8D-031D-4ADF-BE29-F3C88C5CAE9F}">
      <dgm:prSet/>
      <dgm:spPr/>
      <dgm:t>
        <a:bodyPr/>
        <a:lstStyle/>
        <a:p>
          <a:endParaRPr lang="en-US"/>
        </a:p>
      </dgm:t>
    </dgm:pt>
    <dgm:pt modelId="{F7B707CA-ADB0-4B52-BC71-1D2091EAEA53}">
      <dgm:prSet/>
      <dgm:spPr/>
      <dgm:t>
        <a:bodyPr/>
        <a:lstStyle/>
        <a:p>
          <a:r>
            <a:rPr lang="en-US"/>
            <a:t>Cluster 5’s neighborhood Tiburtina is the third top option to open a wine bar. It has the one of highest counts of venues with a lot of the top 10 venues being food joints. It does not have a wine bar yet. Like Monte Verde, its population density and count are within the average of the dataset, so most likely a lot of people gather or go there to visit its restaurants and venue. However, it has 12 late-night drinks venues, double the ones of Monte Verde.</a:t>
          </a:r>
        </a:p>
      </dgm:t>
    </dgm:pt>
    <dgm:pt modelId="{E3DF2D3E-38B3-4BEC-9836-920B5B42209B}" type="parTrans" cxnId="{1287E5B9-93C4-4F03-9E73-3B516BD1A39C}">
      <dgm:prSet/>
      <dgm:spPr/>
      <dgm:t>
        <a:bodyPr/>
        <a:lstStyle/>
        <a:p>
          <a:endParaRPr lang="en-US"/>
        </a:p>
      </dgm:t>
    </dgm:pt>
    <dgm:pt modelId="{C5231066-F991-4C7D-A34D-EA6D402B94B1}" type="sibTrans" cxnId="{1287E5B9-93C4-4F03-9E73-3B516BD1A39C}">
      <dgm:prSet/>
      <dgm:spPr/>
      <dgm:t>
        <a:bodyPr/>
        <a:lstStyle/>
        <a:p>
          <a:endParaRPr lang="en-US"/>
        </a:p>
      </dgm:t>
    </dgm:pt>
    <dgm:pt modelId="{69C0C433-B8C6-4B09-A472-184284B11F68}">
      <dgm:prSet custT="1"/>
      <dgm:spPr/>
      <dgm:t>
        <a:bodyPr/>
        <a:lstStyle/>
        <a:p>
          <a:r>
            <a:rPr lang="en-US" sz="1400" dirty="0"/>
            <a:t>The next steps to select the top place to open our venue would be considering some socio-economic factors of these three neighborhoods, such as the cost of renting a space to convert a wine bar in those areas, as well as the age and income distribution of the people that usually visit their venues.</a:t>
          </a:r>
        </a:p>
      </dgm:t>
    </dgm:pt>
    <dgm:pt modelId="{54EC092F-3E36-4BDC-8CD4-CD016FB39D3A}" type="parTrans" cxnId="{442984F3-D5D7-4F81-ACED-6FC2C5B857AA}">
      <dgm:prSet/>
      <dgm:spPr/>
      <dgm:t>
        <a:bodyPr/>
        <a:lstStyle/>
        <a:p>
          <a:endParaRPr lang="en-US"/>
        </a:p>
      </dgm:t>
    </dgm:pt>
    <dgm:pt modelId="{E0308BCA-41CE-4213-88DD-CBFAAB2E3380}" type="sibTrans" cxnId="{442984F3-D5D7-4F81-ACED-6FC2C5B857AA}">
      <dgm:prSet/>
      <dgm:spPr/>
      <dgm:t>
        <a:bodyPr/>
        <a:lstStyle/>
        <a:p>
          <a:endParaRPr lang="en-US"/>
        </a:p>
      </dgm:t>
    </dgm:pt>
    <dgm:pt modelId="{840319C4-F799-429A-805D-35B5EED0FF2B}" type="pres">
      <dgm:prSet presAssocID="{4E93992F-75D8-4543-859B-4950E99816F7}" presName="root" presStyleCnt="0">
        <dgm:presLayoutVars>
          <dgm:dir/>
          <dgm:resizeHandles val="exact"/>
        </dgm:presLayoutVars>
      </dgm:prSet>
      <dgm:spPr/>
    </dgm:pt>
    <dgm:pt modelId="{EC0EF472-8FF3-4903-A8B9-0DD653D75BF6}" type="pres">
      <dgm:prSet presAssocID="{4E93992F-75D8-4543-859B-4950E99816F7}" presName="container" presStyleCnt="0">
        <dgm:presLayoutVars>
          <dgm:dir/>
          <dgm:resizeHandles val="exact"/>
        </dgm:presLayoutVars>
      </dgm:prSet>
      <dgm:spPr/>
    </dgm:pt>
    <dgm:pt modelId="{77D80645-940D-438A-8E66-BA04E828DCB8}" type="pres">
      <dgm:prSet presAssocID="{6E202AA0-A18C-4FB2-9BAC-32A77CBDA807}" presName="compNode" presStyleCnt="0"/>
      <dgm:spPr/>
    </dgm:pt>
    <dgm:pt modelId="{4FC1808E-B3BE-4B10-B6D0-449951FB30BC}" type="pres">
      <dgm:prSet presAssocID="{6E202AA0-A18C-4FB2-9BAC-32A77CBDA807}" presName="iconBgRect" presStyleLbl="bgShp" presStyleIdx="0" presStyleCnt="4"/>
      <dgm:spPr/>
    </dgm:pt>
    <dgm:pt modelId="{DBCA6C06-FFB0-4F1F-887D-D34023817173}" type="pres">
      <dgm:prSet presAssocID="{6E202AA0-A18C-4FB2-9BAC-32A77CBDA8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mpagne Glasses"/>
        </a:ext>
      </dgm:extLst>
    </dgm:pt>
    <dgm:pt modelId="{7F633420-14C7-41D7-B8C8-0BF850F6BC84}" type="pres">
      <dgm:prSet presAssocID="{6E202AA0-A18C-4FB2-9BAC-32A77CBDA807}" presName="spaceRect" presStyleCnt="0"/>
      <dgm:spPr/>
    </dgm:pt>
    <dgm:pt modelId="{639125A1-E003-4EB3-9B03-A9D702446EFE}" type="pres">
      <dgm:prSet presAssocID="{6E202AA0-A18C-4FB2-9BAC-32A77CBDA807}" presName="textRect" presStyleLbl="revTx" presStyleIdx="0" presStyleCnt="4">
        <dgm:presLayoutVars>
          <dgm:chMax val="1"/>
          <dgm:chPref val="1"/>
        </dgm:presLayoutVars>
      </dgm:prSet>
      <dgm:spPr/>
    </dgm:pt>
    <dgm:pt modelId="{30F2510F-8D8E-44D4-B675-DBB8BC3BDF7F}" type="pres">
      <dgm:prSet presAssocID="{EF35F42F-02F4-4295-8D17-9CE4E7450D68}" presName="sibTrans" presStyleLbl="sibTrans2D1" presStyleIdx="0" presStyleCnt="0"/>
      <dgm:spPr/>
    </dgm:pt>
    <dgm:pt modelId="{287C5230-8ABB-4187-A1B8-E4D471410C6B}" type="pres">
      <dgm:prSet presAssocID="{7A6700F6-4EAA-4612-B27D-45059EDE57CA}" presName="compNode" presStyleCnt="0"/>
      <dgm:spPr/>
    </dgm:pt>
    <dgm:pt modelId="{3ECBBC88-B039-456B-B3A6-F44C5D24E3AF}" type="pres">
      <dgm:prSet presAssocID="{7A6700F6-4EAA-4612-B27D-45059EDE57CA}" presName="iconBgRect" presStyleLbl="bgShp" presStyleIdx="1" presStyleCnt="4"/>
      <dgm:spPr/>
    </dgm:pt>
    <dgm:pt modelId="{B19943D6-E055-45A5-A28C-590CD2FDCB98}" type="pres">
      <dgm:prSet presAssocID="{7A6700F6-4EAA-4612-B27D-45059EDE57C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iter"/>
        </a:ext>
      </dgm:extLst>
    </dgm:pt>
    <dgm:pt modelId="{0BF97648-48AB-4720-9E5A-D9A12CCD19D4}" type="pres">
      <dgm:prSet presAssocID="{7A6700F6-4EAA-4612-B27D-45059EDE57CA}" presName="spaceRect" presStyleCnt="0"/>
      <dgm:spPr/>
    </dgm:pt>
    <dgm:pt modelId="{6DF52E11-96B7-4793-9320-D46A9EA96F5F}" type="pres">
      <dgm:prSet presAssocID="{7A6700F6-4EAA-4612-B27D-45059EDE57CA}" presName="textRect" presStyleLbl="revTx" presStyleIdx="1" presStyleCnt="4">
        <dgm:presLayoutVars>
          <dgm:chMax val="1"/>
          <dgm:chPref val="1"/>
        </dgm:presLayoutVars>
      </dgm:prSet>
      <dgm:spPr/>
    </dgm:pt>
    <dgm:pt modelId="{CE4B0857-6930-4901-987B-804D417A5CF4}" type="pres">
      <dgm:prSet presAssocID="{FA539796-C05E-43E2-94B4-B99A4D5F6BD0}" presName="sibTrans" presStyleLbl="sibTrans2D1" presStyleIdx="0" presStyleCnt="0"/>
      <dgm:spPr/>
    </dgm:pt>
    <dgm:pt modelId="{2F5F60D2-7C67-4C85-8466-087BECF2F22B}" type="pres">
      <dgm:prSet presAssocID="{F7B707CA-ADB0-4B52-BC71-1D2091EAEA53}" presName="compNode" presStyleCnt="0"/>
      <dgm:spPr/>
    </dgm:pt>
    <dgm:pt modelId="{4D1C9C38-EA22-49A1-B9DB-C98C8DBABF3A}" type="pres">
      <dgm:prSet presAssocID="{F7B707CA-ADB0-4B52-BC71-1D2091EAEA53}" presName="iconBgRect" presStyleLbl="bgShp" presStyleIdx="2" presStyleCnt="4"/>
      <dgm:spPr/>
    </dgm:pt>
    <dgm:pt modelId="{D10567C8-0D21-4D76-A044-346C560624E8}" type="pres">
      <dgm:prSet presAssocID="{F7B707CA-ADB0-4B52-BC71-1D2091EAEA5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tini"/>
        </a:ext>
      </dgm:extLst>
    </dgm:pt>
    <dgm:pt modelId="{627649AB-DA48-4863-B5F9-36E077DBB143}" type="pres">
      <dgm:prSet presAssocID="{F7B707CA-ADB0-4B52-BC71-1D2091EAEA53}" presName="spaceRect" presStyleCnt="0"/>
      <dgm:spPr/>
    </dgm:pt>
    <dgm:pt modelId="{DBECAC44-4018-4010-8E00-4B84F29005D3}" type="pres">
      <dgm:prSet presAssocID="{F7B707CA-ADB0-4B52-BC71-1D2091EAEA53}" presName="textRect" presStyleLbl="revTx" presStyleIdx="2" presStyleCnt="4">
        <dgm:presLayoutVars>
          <dgm:chMax val="1"/>
          <dgm:chPref val="1"/>
        </dgm:presLayoutVars>
      </dgm:prSet>
      <dgm:spPr/>
    </dgm:pt>
    <dgm:pt modelId="{45D540C3-64CF-4A1A-B4C7-A037A8E065E8}" type="pres">
      <dgm:prSet presAssocID="{C5231066-F991-4C7D-A34D-EA6D402B94B1}" presName="sibTrans" presStyleLbl="sibTrans2D1" presStyleIdx="0" presStyleCnt="0"/>
      <dgm:spPr/>
    </dgm:pt>
    <dgm:pt modelId="{7193848B-E47A-467E-906B-E82266230422}" type="pres">
      <dgm:prSet presAssocID="{69C0C433-B8C6-4B09-A472-184284B11F68}" presName="compNode" presStyleCnt="0"/>
      <dgm:spPr/>
    </dgm:pt>
    <dgm:pt modelId="{8CAD1008-F2A1-4EF4-9C6F-3ACFCD8E91B9}" type="pres">
      <dgm:prSet presAssocID="{69C0C433-B8C6-4B09-A472-184284B11F68}" presName="iconBgRect" presStyleLbl="bgShp" presStyleIdx="3" presStyleCnt="4"/>
      <dgm:spPr/>
    </dgm:pt>
    <dgm:pt modelId="{7A5E76F8-2994-4423-8656-AB53F034BED5}" type="pres">
      <dgm:prSet presAssocID="{69C0C433-B8C6-4B09-A472-184284B11F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uble"/>
        </a:ext>
      </dgm:extLst>
    </dgm:pt>
    <dgm:pt modelId="{AC32205A-37A3-4143-93A7-7C05758A2C1A}" type="pres">
      <dgm:prSet presAssocID="{69C0C433-B8C6-4B09-A472-184284B11F68}" presName="spaceRect" presStyleCnt="0"/>
      <dgm:spPr/>
    </dgm:pt>
    <dgm:pt modelId="{A280052F-F57A-41CF-AA56-95AE25F862B3}" type="pres">
      <dgm:prSet presAssocID="{69C0C433-B8C6-4B09-A472-184284B11F68}" presName="textRect" presStyleLbl="revTx" presStyleIdx="3" presStyleCnt="4">
        <dgm:presLayoutVars>
          <dgm:chMax val="1"/>
          <dgm:chPref val="1"/>
        </dgm:presLayoutVars>
      </dgm:prSet>
      <dgm:spPr/>
    </dgm:pt>
  </dgm:ptLst>
  <dgm:cxnLst>
    <dgm:cxn modelId="{3B7D3623-B0F5-4CC0-B709-BF5C2ADFC8D7}" type="presOf" srcId="{7A6700F6-4EAA-4612-B27D-45059EDE57CA}" destId="{6DF52E11-96B7-4793-9320-D46A9EA96F5F}" srcOrd="0" destOrd="0" presId="urn:microsoft.com/office/officeart/2018/2/layout/IconCircleList"/>
    <dgm:cxn modelId="{546BD635-633E-4889-99F7-EC5802AF1E14}" type="presOf" srcId="{C5231066-F991-4C7D-A34D-EA6D402B94B1}" destId="{45D540C3-64CF-4A1A-B4C7-A037A8E065E8}" srcOrd="0" destOrd="0" presId="urn:microsoft.com/office/officeart/2018/2/layout/IconCircleList"/>
    <dgm:cxn modelId="{176C4636-300A-4D67-A5E5-5E56575AF31B}" type="presOf" srcId="{6E202AA0-A18C-4FB2-9BAC-32A77CBDA807}" destId="{639125A1-E003-4EB3-9B03-A9D702446EFE}" srcOrd="0" destOrd="0" presId="urn:microsoft.com/office/officeart/2018/2/layout/IconCircleList"/>
    <dgm:cxn modelId="{B7266054-8AFA-4563-AC24-CA4CB3FBE9CE}" type="presOf" srcId="{EF35F42F-02F4-4295-8D17-9CE4E7450D68}" destId="{30F2510F-8D8E-44D4-B675-DBB8BC3BDF7F}" srcOrd="0" destOrd="0" presId="urn:microsoft.com/office/officeart/2018/2/layout/IconCircleList"/>
    <dgm:cxn modelId="{C1EC9D8D-031D-4ADF-BE29-F3C88C5CAE9F}" srcId="{4E93992F-75D8-4543-859B-4950E99816F7}" destId="{7A6700F6-4EAA-4612-B27D-45059EDE57CA}" srcOrd="1" destOrd="0" parTransId="{9FA160EB-A1A5-4BBF-A0D7-58A293F20717}" sibTransId="{FA539796-C05E-43E2-94B4-B99A4D5F6BD0}"/>
    <dgm:cxn modelId="{A0D409A0-4F04-4B07-BF0A-E7CE02DA71AD}" srcId="{4E93992F-75D8-4543-859B-4950E99816F7}" destId="{6E202AA0-A18C-4FB2-9BAC-32A77CBDA807}" srcOrd="0" destOrd="0" parTransId="{0460EC3F-1975-47B2-BDF1-9A145402183B}" sibTransId="{EF35F42F-02F4-4295-8D17-9CE4E7450D68}"/>
    <dgm:cxn modelId="{E59AFCA6-136C-4C45-9C2B-FD5AFEDDC313}" type="presOf" srcId="{69C0C433-B8C6-4B09-A472-184284B11F68}" destId="{A280052F-F57A-41CF-AA56-95AE25F862B3}" srcOrd="0" destOrd="0" presId="urn:microsoft.com/office/officeart/2018/2/layout/IconCircleList"/>
    <dgm:cxn modelId="{1287E5B9-93C4-4F03-9E73-3B516BD1A39C}" srcId="{4E93992F-75D8-4543-859B-4950E99816F7}" destId="{F7B707CA-ADB0-4B52-BC71-1D2091EAEA53}" srcOrd="2" destOrd="0" parTransId="{E3DF2D3E-38B3-4BEC-9836-920B5B42209B}" sibTransId="{C5231066-F991-4C7D-A34D-EA6D402B94B1}"/>
    <dgm:cxn modelId="{BE9F93CF-EE70-4265-8AD1-8A4730C5AE33}" type="presOf" srcId="{4E93992F-75D8-4543-859B-4950E99816F7}" destId="{840319C4-F799-429A-805D-35B5EED0FF2B}" srcOrd="0" destOrd="0" presId="urn:microsoft.com/office/officeart/2018/2/layout/IconCircleList"/>
    <dgm:cxn modelId="{C298EFF2-23CA-48F5-82EE-CDF0BAC0FBFF}" type="presOf" srcId="{F7B707CA-ADB0-4B52-BC71-1D2091EAEA53}" destId="{DBECAC44-4018-4010-8E00-4B84F29005D3}" srcOrd="0" destOrd="0" presId="urn:microsoft.com/office/officeart/2018/2/layout/IconCircleList"/>
    <dgm:cxn modelId="{442984F3-D5D7-4F81-ACED-6FC2C5B857AA}" srcId="{4E93992F-75D8-4543-859B-4950E99816F7}" destId="{69C0C433-B8C6-4B09-A472-184284B11F68}" srcOrd="3" destOrd="0" parTransId="{54EC092F-3E36-4BDC-8CD4-CD016FB39D3A}" sibTransId="{E0308BCA-41CE-4213-88DD-CBFAAB2E3380}"/>
    <dgm:cxn modelId="{86C3C7FA-3A2C-4766-8B2E-8704BEE5C386}" type="presOf" srcId="{FA539796-C05E-43E2-94B4-B99A4D5F6BD0}" destId="{CE4B0857-6930-4901-987B-804D417A5CF4}" srcOrd="0" destOrd="0" presId="urn:microsoft.com/office/officeart/2018/2/layout/IconCircleList"/>
    <dgm:cxn modelId="{BBEFA36F-83A1-4374-B6E4-914F532C1953}" type="presParOf" srcId="{840319C4-F799-429A-805D-35B5EED0FF2B}" destId="{EC0EF472-8FF3-4903-A8B9-0DD653D75BF6}" srcOrd="0" destOrd="0" presId="urn:microsoft.com/office/officeart/2018/2/layout/IconCircleList"/>
    <dgm:cxn modelId="{ECD2DC28-E7B8-4A43-B571-43F58C28FB5D}" type="presParOf" srcId="{EC0EF472-8FF3-4903-A8B9-0DD653D75BF6}" destId="{77D80645-940D-438A-8E66-BA04E828DCB8}" srcOrd="0" destOrd="0" presId="urn:microsoft.com/office/officeart/2018/2/layout/IconCircleList"/>
    <dgm:cxn modelId="{1A94F4A2-DB0F-4E9C-83B0-4C03E09206EB}" type="presParOf" srcId="{77D80645-940D-438A-8E66-BA04E828DCB8}" destId="{4FC1808E-B3BE-4B10-B6D0-449951FB30BC}" srcOrd="0" destOrd="0" presId="urn:microsoft.com/office/officeart/2018/2/layout/IconCircleList"/>
    <dgm:cxn modelId="{E32C3C22-40F2-4BCE-B74E-FD67B068F106}" type="presParOf" srcId="{77D80645-940D-438A-8E66-BA04E828DCB8}" destId="{DBCA6C06-FFB0-4F1F-887D-D34023817173}" srcOrd="1" destOrd="0" presId="urn:microsoft.com/office/officeart/2018/2/layout/IconCircleList"/>
    <dgm:cxn modelId="{00FC7EE4-6C51-45A2-BD97-91477DCF4F18}" type="presParOf" srcId="{77D80645-940D-438A-8E66-BA04E828DCB8}" destId="{7F633420-14C7-41D7-B8C8-0BF850F6BC84}" srcOrd="2" destOrd="0" presId="urn:microsoft.com/office/officeart/2018/2/layout/IconCircleList"/>
    <dgm:cxn modelId="{9A3B907C-0FCF-4A53-B298-7B54B22DE146}" type="presParOf" srcId="{77D80645-940D-438A-8E66-BA04E828DCB8}" destId="{639125A1-E003-4EB3-9B03-A9D702446EFE}" srcOrd="3" destOrd="0" presId="urn:microsoft.com/office/officeart/2018/2/layout/IconCircleList"/>
    <dgm:cxn modelId="{2F544C94-6786-4152-84C0-E84730671ED4}" type="presParOf" srcId="{EC0EF472-8FF3-4903-A8B9-0DD653D75BF6}" destId="{30F2510F-8D8E-44D4-B675-DBB8BC3BDF7F}" srcOrd="1" destOrd="0" presId="urn:microsoft.com/office/officeart/2018/2/layout/IconCircleList"/>
    <dgm:cxn modelId="{C8F952D4-4A2C-4B80-8577-1360096FA5D1}" type="presParOf" srcId="{EC0EF472-8FF3-4903-A8B9-0DD653D75BF6}" destId="{287C5230-8ABB-4187-A1B8-E4D471410C6B}" srcOrd="2" destOrd="0" presId="urn:microsoft.com/office/officeart/2018/2/layout/IconCircleList"/>
    <dgm:cxn modelId="{581FFF1D-D612-43AD-9223-8E2BE9C95C25}" type="presParOf" srcId="{287C5230-8ABB-4187-A1B8-E4D471410C6B}" destId="{3ECBBC88-B039-456B-B3A6-F44C5D24E3AF}" srcOrd="0" destOrd="0" presId="urn:microsoft.com/office/officeart/2018/2/layout/IconCircleList"/>
    <dgm:cxn modelId="{AB1E96CA-FC2A-4CA5-B3BD-1BC7466D0743}" type="presParOf" srcId="{287C5230-8ABB-4187-A1B8-E4D471410C6B}" destId="{B19943D6-E055-45A5-A28C-590CD2FDCB98}" srcOrd="1" destOrd="0" presId="urn:microsoft.com/office/officeart/2018/2/layout/IconCircleList"/>
    <dgm:cxn modelId="{90037704-1359-4875-AE4F-D5F976D2DD7F}" type="presParOf" srcId="{287C5230-8ABB-4187-A1B8-E4D471410C6B}" destId="{0BF97648-48AB-4720-9E5A-D9A12CCD19D4}" srcOrd="2" destOrd="0" presId="urn:microsoft.com/office/officeart/2018/2/layout/IconCircleList"/>
    <dgm:cxn modelId="{3A7DB451-C8EB-493F-A275-411DCE27EA95}" type="presParOf" srcId="{287C5230-8ABB-4187-A1B8-E4D471410C6B}" destId="{6DF52E11-96B7-4793-9320-D46A9EA96F5F}" srcOrd="3" destOrd="0" presId="urn:microsoft.com/office/officeart/2018/2/layout/IconCircleList"/>
    <dgm:cxn modelId="{6D631E30-37DA-4E8A-BACA-55822F6A1AA6}" type="presParOf" srcId="{EC0EF472-8FF3-4903-A8B9-0DD653D75BF6}" destId="{CE4B0857-6930-4901-987B-804D417A5CF4}" srcOrd="3" destOrd="0" presId="urn:microsoft.com/office/officeart/2018/2/layout/IconCircleList"/>
    <dgm:cxn modelId="{622CB166-8EA2-4DD8-B818-FA4DC882499C}" type="presParOf" srcId="{EC0EF472-8FF3-4903-A8B9-0DD653D75BF6}" destId="{2F5F60D2-7C67-4C85-8466-087BECF2F22B}" srcOrd="4" destOrd="0" presId="urn:microsoft.com/office/officeart/2018/2/layout/IconCircleList"/>
    <dgm:cxn modelId="{B89248AB-6863-44D9-BAD2-EBD3F8780592}" type="presParOf" srcId="{2F5F60D2-7C67-4C85-8466-087BECF2F22B}" destId="{4D1C9C38-EA22-49A1-B9DB-C98C8DBABF3A}" srcOrd="0" destOrd="0" presId="urn:microsoft.com/office/officeart/2018/2/layout/IconCircleList"/>
    <dgm:cxn modelId="{6274262D-35BA-47E5-8E1C-BACBC83D6EC0}" type="presParOf" srcId="{2F5F60D2-7C67-4C85-8466-087BECF2F22B}" destId="{D10567C8-0D21-4D76-A044-346C560624E8}" srcOrd="1" destOrd="0" presId="urn:microsoft.com/office/officeart/2018/2/layout/IconCircleList"/>
    <dgm:cxn modelId="{EF27D89E-A421-4BAD-BF61-048680A04A0F}" type="presParOf" srcId="{2F5F60D2-7C67-4C85-8466-087BECF2F22B}" destId="{627649AB-DA48-4863-B5F9-36E077DBB143}" srcOrd="2" destOrd="0" presId="urn:microsoft.com/office/officeart/2018/2/layout/IconCircleList"/>
    <dgm:cxn modelId="{D7C52BB6-4F46-4B01-8C72-E24A8A97B53E}" type="presParOf" srcId="{2F5F60D2-7C67-4C85-8466-087BECF2F22B}" destId="{DBECAC44-4018-4010-8E00-4B84F29005D3}" srcOrd="3" destOrd="0" presId="urn:microsoft.com/office/officeart/2018/2/layout/IconCircleList"/>
    <dgm:cxn modelId="{214C07AA-79B1-4BED-854E-9A5559531D5E}" type="presParOf" srcId="{EC0EF472-8FF3-4903-A8B9-0DD653D75BF6}" destId="{45D540C3-64CF-4A1A-B4C7-A037A8E065E8}" srcOrd="5" destOrd="0" presId="urn:microsoft.com/office/officeart/2018/2/layout/IconCircleList"/>
    <dgm:cxn modelId="{2B3022D8-B157-4CE4-96B9-4A30B233F0B9}" type="presParOf" srcId="{EC0EF472-8FF3-4903-A8B9-0DD653D75BF6}" destId="{7193848B-E47A-467E-906B-E82266230422}" srcOrd="6" destOrd="0" presId="urn:microsoft.com/office/officeart/2018/2/layout/IconCircleList"/>
    <dgm:cxn modelId="{2387991B-FCD2-4387-966B-0B6197E34644}" type="presParOf" srcId="{7193848B-E47A-467E-906B-E82266230422}" destId="{8CAD1008-F2A1-4EF4-9C6F-3ACFCD8E91B9}" srcOrd="0" destOrd="0" presId="urn:microsoft.com/office/officeart/2018/2/layout/IconCircleList"/>
    <dgm:cxn modelId="{37E01A71-02DC-4E4D-9861-0852F1A085F3}" type="presParOf" srcId="{7193848B-E47A-467E-906B-E82266230422}" destId="{7A5E76F8-2994-4423-8656-AB53F034BED5}" srcOrd="1" destOrd="0" presId="urn:microsoft.com/office/officeart/2018/2/layout/IconCircleList"/>
    <dgm:cxn modelId="{68695006-6CFF-4A28-80D4-A92F87B6C64C}" type="presParOf" srcId="{7193848B-E47A-467E-906B-E82266230422}" destId="{AC32205A-37A3-4143-93A7-7C05758A2C1A}" srcOrd="2" destOrd="0" presId="urn:microsoft.com/office/officeart/2018/2/layout/IconCircleList"/>
    <dgm:cxn modelId="{D69B656A-49FF-44B1-AE4B-98F6E2970713}" type="presParOf" srcId="{7193848B-E47A-467E-906B-E82266230422}" destId="{A280052F-F57A-41CF-AA56-95AE25F862B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1808E-B3BE-4B10-B6D0-449951FB30BC}">
      <dsp:nvSpPr>
        <dsp:cNvPr id="0" name=""/>
        <dsp:cNvSpPr/>
      </dsp:nvSpPr>
      <dsp:spPr>
        <a:xfrm>
          <a:off x="6409" y="124393"/>
          <a:ext cx="1458532" cy="145853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CA6C06-FFB0-4F1F-887D-D34023817173}">
      <dsp:nvSpPr>
        <dsp:cNvPr id="0" name=""/>
        <dsp:cNvSpPr/>
      </dsp:nvSpPr>
      <dsp:spPr>
        <a:xfrm>
          <a:off x="312701" y="430685"/>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9125A1-E003-4EB3-9B03-A9D702446EFE}">
      <dsp:nvSpPr>
        <dsp:cNvPr id="0" name=""/>
        <dsp:cNvSpPr/>
      </dsp:nvSpPr>
      <dsp:spPr>
        <a:xfrm>
          <a:off x="1777484"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Cluster 5’s Appia/Tuscolana/Cinecitta’ is the top option to open a wine bar in Rome. It has the highest population count and one of the highest densities of the whole dataset. Therefore, there is a higher potential for locals to visit the wine bar. It has the highest count of venues and majority of the top 10 are food joints, indicating a high traffic and people going there to hangout and eat. There is no wine bar yet, even though there are some late-night drink options.</a:t>
          </a:r>
        </a:p>
      </dsp:txBody>
      <dsp:txXfrm>
        <a:off x="1777484" y="124393"/>
        <a:ext cx="3437969" cy="1458532"/>
      </dsp:txXfrm>
    </dsp:sp>
    <dsp:sp modelId="{3ECBBC88-B039-456B-B3A6-F44C5D24E3AF}">
      <dsp:nvSpPr>
        <dsp:cNvPr id="0" name=""/>
        <dsp:cNvSpPr/>
      </dsp:nvSpPr>
      <dsp:spPr>
        <a:xfrm>
          <a:off x="5814495" y="124393"/>
          <a:ext cx="1458532" cy="145853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9943D6-E055-45A5-A28C-590CD2FDCB98}">
      <dsp:nvSpPr>
        <dsp:cNvPr id="0" name=""/>
        <dsp:cNvSpPr/>
      </dsp:nvSpPr>
      <dsp:spPr>
        <a:xfrm>
          <a:off x="6120786" y="430685"/>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F52E11-96B7-4793-9320-D46A9EA96F5F}">
      <dsp:nvSpPr>
        <dsp:cNvPr id="0" name=""/>
        <dsp:cNvSpPr/>
      </dsp:nvSpPr>
      <dsp:spPr>
        <a:xfrm>
          <a:off x="7585570"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Monte Verde (cluster 0) is one of the neighborhoods with the biggest count of venues and therefore high traffic. Since its population density and count is within the average of the dataset, most likely a lot of people gather or go there to visit its restaurants and venue. It is possible to see that its top venues are restaurants and food joints. It has no wine bars yet, and there are relatively little other late-night drink options compared to the other neighborhoods. </a:t>
          </a:r>
        </a:p>
      </dsp:txBody>
      <dsp:txXfrm>
        <a:off x="7585570" y="124393"/>
        <a:ext cx="3437969" cy="1458532"/>
      </dsp:txXfrm>
    </dsp:sp>
    <dsp:sp modelId="{4D1C9C38-EA22-49A1-B9DB-C98C8DBABF3A}">
      <dsp:nvSpPr>
        <dsp:cNvPr id="0" name=""/>
        <dsp:cNvSpPr/>
      </dsp:nvSpPr>
      <dsp:spPr>
        <a:xfrm>
          <a:off x="6409" y="2231354"/>
          <a:ext cx="1458532" cy="145853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0567C8-0D21-4D76-A044-346C560624E8}">
      <dsp:nvSpPr>
        <dsp:cNvPr id="0" name=""/>
        <dsp:cNvSpPr/>
      </dsp:nvSpPr>
      <dsp:spPr>
        <a:xfrm>
          <a:off x="312701" y="2537646"/>
          <a:ext cx="845948" cy="845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ECAC44-4018-4010-8E00-4B84F29005D3}">
      <dsp:nvSpPr>
        <dsp:cNvPr id="0" name=""/>
        <dsp:cNvSpPr/>
      </dsp:nvSpPr>
      <dsp:spPr>
        <a:xfrm>
          <a:off x="1777484"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a:t>Cluster 5’s neighborhood Tiburtina is the third top option to open a wine bar. It has the one of highest counts of venues with a lot of the top 10 venues being food joints. It does not have a wine bar yet. Like Monte Verde, its population density and count are within the average of the dataset, so most likely a lot of people gather or go there to visit its restaurants and venue. However, it has 12 late-night drinks venues, double the ones of Monte Verde.</a:t>
          </a:r>
        </a:p>
      </dsp:txBody>
      <dsp:txXfrm>
        <a:off x="1777484" y="2231354"/>
        <a:ext cx="3437969" cy="1458532"/>
      </dsp:txXfrm>
    </dsp:sp>
    <dsp:sp modelId="{8CAD1008-F2A1-4EF4-9C6F-3ACFCD8E91B9}">
      <dsp:nvSpPr>
        <dsp:cNvPr id="0" name=""/>
        <dsp:cNvSpPr/>
      </dsp:nvSpPr>
      <dsp:spPr>
        <a:xfrm>
          <a:off x="5814495" y="2231354"/>
          <a:ext cx="1458532" cy="145853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E76F8-2994-4423-8656-AB53F034BED5}">
      <dsp:nvSpPr>
        <dsp:cNvPr id="0" name=""/>
        <dsp:cNvSpPr/>
      </dsp:nvSpPr>
      <dsp:spPr>
        <a:xfrm>
          <a:off x="6120786" y="2537646"/>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80052F-F57A-41CF-AA56-95AE25F862B3}">
      <dsp:nvSpPr>
        <dsp:cNvPr id="0" name=""/>
        <dsp:cNvSpPr/>
      </dsp:nvSpPr>
      <dsp:spPr>
        <a:xfrm>
          <a:off x="7585570"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The next steps to select the top place to open our venue would be considering some socio-economic factors of these three neighborhoods, such as the cost of renting a space to convert a wine bar in those areas, as well as the age and income distribution of the people that usually visit their venues.</a:t>
          </a:r>
        </a:p>
      </dsp:txBody>
      <dsp:txXfrm>
        <a:off x="7585570" y="2231354"/>
        <a:ext cx="3437969" cy="145853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A25AD-6CE7-4F47-AED6-7975E5BF3E60}" type="datetimeFigureOut">
              <a:rPr lang="en-US" smtClean="0"/>
              <a:t>4/23/2020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C27B-B05E-4EF1-BD1D-0D3779788C26}" type="slidenum">
              <a:rPr lang="en-US" smtClean="0"/>
              <a:t>‹#›</a:t>
            </a:fld>
            <a:endParaRPr lang="en-US"/>
          </a:p>
        </p:txBody>
      </p:sp>
    </p:spTree>
    <p:extLst>
      <p:ext uri="{BB962C8B-B14F-4D97-AF65-F5344CB8AC3E}">
        <p14:creationId xmlns:p14="http://schemas.microsoft.com/office/powerpoint/2010/main" val="3006054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custDataLst>
              <p:tags r:id="rId1"/>
            </p:custDataLst>
          </p:nvPr>
        </p:nvSpPr>
        <p:spPr/>
        <p:txBody>
          <a:bodyPr/>
          <a:lstStyle/>
          <a:p>
            <a:r>
              <a:rPr lang="en-US"/>
              <a:t> </a:t>
            </a:r>
            <a:r>
              <a:rPr lang="en-US" b="1" i="0"/>
              <a:t>INTERNAL</a:t>
            </a:r>
          </a:p>
        </p:txBody>
      </p:sp>
      <p:sp>
        <p:nvSpPr>
          <p:cNvPr id="5" name="Footer Placeholder 4"/>
          <p:cNvSpPr>
            <a:spLocks noGrp="1"/>
          </p:cNvSpPr>
          <p:nvPr>
            <p:ph type="ftr" sz="quarter" idx="11"/>
            <p:custDataLst>
              <p:tags r:id="rId2"/>
            </p:custDataLst>
          </p:nvPr>
        </p:nvSpPr>
        <p:spPr/>
        <p:txBody>
          <a:bodyPr/>
          <a:lstStyle/>
          <a:p>
            <a:r>
              <a:rPr lang="en-US"/>
              <a:t> </a:t>
            </a:r>
            <a:r>
              <a:rPr lang="en-US" i="0"/>
              <a:t>INTERNAL</a:t>
            </a:r>
          </a:p>
        </p:txBody>
      </p:sp>
      <p:sp>
        <p:nvSpPr>
          <p:cNvPr id="6" name="Slide Number Placeholder 5"/>
          <p:cNvSpPr>
            <a:spLocks noGrp="1"/>
          </p:cNvSpPr>
          <p:nvPr>
            <p:ph type="sldNum" sz="quarter" idx="12"/>
          </p:nvPr>
        </p:nvSpPr>
        <p:spPr/>
        <p:txBody>
          <a:bodyPr/>
          <a:lstStyle/>
          <a:p>
            <a:fld id="{83939CE7-A0A9-48A5-99FE-281A2F8BF871}" type="slidenum">
              <a:rPr lang="en-US" smtClean="0"/>
              <a:t>3</a:t>
            </a:fld>
            <a:endParaRPr lang="en-US"/>
          </a:p>
        </p:txBody>
      </p:sp>
    </p:spTree>
    <p:extLst>
      <p:ext uri="{BB962C8B-B14F-4D97-AF65-F5344CB8AC3E}">
        <p14:creationId xmlns:p14="http://schemas.microsoft.com/office/powerpoint/2010/main" val="82730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4/23/2020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976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a:t>Click to edit Master title style</a:t>
            </a:r>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49E9CDCF-F052-47BA-9A98-D2FDEEC9141D}" type="datetimeFigureOut">
              <a:rPr lang="en-US" smtClean="0"/>
              <a:t>4/23/2020</a:t>
            </a:fld>
            <a:endParaRPr lang="en-US"/>
          </a:p>
        </p:txBody>
      </p:sp>
      <p:sp>
        <p:nvSpPr>
          <p:cNvPr id="5" name="Footer Placeholder 4"/>
          <p:cNvSpPr>
            <a:spLocks noGrp="1"/>
          </p:cNvSpPr>
          <p:nvPr>
            <p:ph type="ftr" sz="quarter" idx="11"/>
            <p:custDataLst>
              <p:tags r:id="rId1"/>
            </p:custDataLst>
          </p:nvPr>
        </p:nvSpPr>
        <p:spPr>
          <a:xfrm>
            <a:off x="0" y="6480970"/>
            <a:ext cx="12192000" cy="300831"/>
          </a:xfrm>
        </p:spPr>
        <p:txBody>
          <a:bodyPr/>
          <a:lstStyle>
            <a:lvl1pPr algn="ctr">
              <a:defRPr lang="en-US" sz="1000" b="1" i="1" u="none">
                <a:solidFill>
                  <a:srgbClr val="000000"/>
                </a:solidFill>
                <a:latin typeface="Times New Roman"/>
              </a:defRPr>
            </a:lvl1pPr>
          </a:lstStyle>
          <a:p>
            <a:r>
              <a:rPr lang="en-US"/>
              <a:t> </a:t>
            </a:r>
            <a:r>
              <a:rPr lang="en-US" i="0"/>
              <a:t>INTERNAL</a:t>
            </a:r>
          </a:p>
        </p:txBody>
      </p:sp>
      <p:sp>
        <p:nvSpPr>
          <p:cNvPr id="6" name="Slide Number Placeholder 5"/>
          <p:cNvSpPr>
            <a:spLocks noGrp="1"/>
          </p:cNvSpPr>
          <p:nvPr>
            <p:ph type="sldNum" sz="quarter" idx="12"/>
          </p:nvPr>
        </p:nvSpPr>
        <p:spPr/>
        <p:txBody>
          <a:bodyPr/>
          <a:lstStyle/>
          <a:p>
            <a:fld id="{EDCDE4A7-B861-4431-8C56-C02A77F9B522}" type="slidenum">
              <a:rPr lang="en-US" smtClean="0"/>
              <a:t>‹#›</a:t>
            </a:fld>
            <a:endParaRPr lang="en-US"/>
          </a:p>
        </p:txBody>
      </p:sp>
    </p:spTree>
    <p:extLst>
      <p:ext uri="{BB962C8B-B14F-4D97-AF65-F5344CB8AC3E}">
        <p14:creationId xmlns:p14="http://schemas.microsoft.com/office/powerpoint/2010/main" val="28024093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01059183"/>
      </p:ext>
    </p:extLst>
  </p:cSld>
  <p:clrMap bg1="lt1" tx1="dk1" bg2="lt2" tx2="dk2" accent1="accent1" accent2="accent2" accent3="accent3" accent4="accent4" accent5="accent5" accent6="accent6" hlink="hlink" folHlink="folHlink"/>
  <p:sldLayoutIdLst>
    <p:sldLayoutId id="2147483701" r:id="rId1"/>
    <p:sldLayoutId id="2147483707" r:id="rId2"/>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mojipedia.org/clinking-glasses/" TargetMode="External"/><Relationship Id="rId1" Type="http://schemas.openxmlformats.org/officeDocument/2006/relationships/slideLayout" Target="../slideLayouts/slideLayout1.xml"/><Relationship Id="rId5" Type="http://schemas.openxmlformats.org/officeDocument/2006/relationships/hyperlink" Target="https://www.artviva.com/"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hyperlink" Target="https://it.wikipedia.org/wiki/Municipi_di_Roma"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20" name="Rectangle 19">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8D4776E-D978-45F9-8589-026B0F863BC7}"/>
              </a:ext>
            </a:extLst>
          </p:cNvPr>
          <p:cNvSpPr>
            <a:spLocks noGrp="1"/>
          </p:cNvSpPr>
          <p:nvPr>
            <p:ph type="ctrTitle"/>
          </p:nvPr>
        </p:nvSpPr>
        <p:spPr>
          <a:xfrm>
            <a:off x="581192" y="1009398"/>
            <a:ext cx="6823988" cy="3453419"/>
          </a:xfrm>
        </p:spPr>
        <p:txBody>
          <a:bodyPr anchor="b">
            <a:normAutofit/>
          </a:bodyPr>
          <a:lstStyle/>
          <a:p>
            <a:pPr>
              <a:lnSpc>
                <a:spcPct val="90000"/>
              </a:lnSpc>
            </a:pPr>
            <a:r>
              <a:rPr lang="en-US" sz="6000" b="1">
                <a:solidFill>
                  <a:schemeClr val="tx1"/>
                </a:solidFill>
              </a:rPr>
              <a:t>Opening a new wine bar </a:t>
            </a:r>
            <a:r>
              <a:rPr lang="en-US" sz="6000">
                <a:solidFill>
                  <a:schemeClr val="tx1"/>
                </a:solidFill>
              </a:rPr>
              <a:t>🍷 </a:t>
            </a:r>
            <a:r>
              <a:rPr lang="en-US" sz="6000" u="sng">
                <a:solidFill>
                  <a:schemeClr val="tx1"/>
                </a:solidFill>
                <a:hlinkClick r:id="rId2">
                  <a:extLst>
                    <a:ext uri="{A12FA001-AC4F-418D-AE19-62706E023703}">
                      <ahyp:hlinkClr xmlns:ahyp="http://schemas.microsoft.com/office/drawing/2018/hyperlinkcolor" val="tx"/>
                    </a:ext>
                  </a:extLst>
                </a:hlinkClick>
              </a:rPr>
              <a:t>🥂</a:t>
            </a:r>
            <a:br>
              <a:rPr lang="en-US" sz="6000">
                <a:solidFill>
                  <a:schemeClr val="tx1"/>
                </a:solidFill>
              </a:rPr>
            </a:br>
            <a:r>
              <a:rPr lang="en-US" sz="6000" b="1">
                <a:solidFill>
                  <a:schemeClr val="tx1"/>
                </a:solidFill>
              </a:rPr>
              <a:t>in Rome, Italy</a:t>
            </a:r>
            <a:br>
              <a:rPr lang="en-US" sz="6000" b="1">
                <a:solidFill>
                  <a:schemeClr val="tx1"/>
                </a:solidFill>
              </a:rPr>
            </a:br>
            <a:endParaRPr lang="en-US" sz="6000">
              <a:solidFill>
                <a:schemeClr val="tx1"/>
              </a:solidFill>
            </a:endParaRPr>
          </a:p>
        </p:txBody>
      </p:sp>
      <p:sp>
        <p:nvSpPr>
          <p:cNvPr id="3" name="Subtitle 2">
            <a:extLst>
              <a:ext uri="{FF2B5EF4-FFF2-40B4-BE49-F238E27FC236}">
                <a16:creationId xmlns:a16="http://schemas.microsoft.com/office/drawing/2014/main" id="{28597B7C-53BF-443B-81FF-A18CD2736510}"/>
              </a:ext>
            </a:extLst>
          </p:cNvPr>
          <p:cNvSpPr>
            <a:spLocks noGrp="1"/>
          </p:cNvSpPr>
          <p:nvPr>
            <p:ph type="subTitle" idx="1"/>
          </p:nvPr>
        </p:nvSpPr>
        <p:spPr>
          <a:xfrm>
            <a:off x="581191" y="4572000"/>
            <a:ext cx="6823988" cy="1023580"/>
          </a:xfrm>
        </p:spPr>
        <p:txBody>
          <a:bodyPr anchor="t">
            <a:normAutofit/>
          </a:bodyPr>
          <a:lstStyle/>
          <a:p>
            <a:pPr>
              <a:lnSpc>
                <a:spcPct val="100000"/>
              </a:lnSpc>
            </a:pPr>
            <a:r>
              <a:rPr lang="en-US" sz="1500">
                <a:solidFill>
                  <a:schemeClr val="tx1">
                    <a:alpha val="60000"/>
                  </a:schemeClr>
                </a:solidFill>
              </a:rPr>
              <a:t>IBM Project Capstone</a:t>
            </a:r>
          </a:p>
          <a:p>
            <a:pPr>
              <a:lnSpc>
                <a:spcPct val="100000"/>
              </a:lnSpc>
            </a:pPr>
            <a:r>
              <a:rPr lang="en-US" sz="1500">
                <a:solidFill>
                  <a:schemeClr val="tx1">
                    <a:alpha val="60000"/>
                  </a:schemeClr>
                </a:solidFill>
              </a:rPr>
              <a:t>April 2020</a:t>
            </a:r>
          </a:p>
          <a:p>
            <a:pPr>
              <a:lnSpc>
                <a:spcPct val="100000"/>
              </a:lnSpc>
            </a:pPr>
            <a:r>
              <a:rPr lang="en-US" sz="1500">
                <a:solidFill>
                  <a:schemeClr val="tx1">
                    <a:alpha val="60000"/>
                  </a:schemeClr>
                </a:solidFill>
              </a:rPr>
              <a:t>Lucia Casucci</a:t>
            </a:r>
          </a:p>
        </p:txBody>
      </p:sp>
      <p:sp>
        <p:nvSpPr>
          <p:cNvPr id="22" name="Rectangle 21">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9BA794C0-FDE3-482C-81CD-7D5AE67E42F8}"/>
              </a:ext>
            </a:extLst>
          </p:cNvPr>
          <p:cNvPicPr>
            <a:picLocks noChangeAspect="1"/>
          </p:cNvPicPr>
          <p:nvPr/>
        </p:nvPicPr>
        <p:blipFill rotWithShape="1">
          <a:blip r:embed="rId3"/>
          <a:srcRect r="6654" b="-2"/>
          <a:stretch/>
        </p:blipFill>
        <p:spPr>
          <a:xfrm>
            <a:off x="8140428" y="10"/>
            <a:ext cx="4051572" cy="3428990"/>
          </a:xfrm>
          <a:prstGeom prst="rect">
            <a:avLst/>
          </a:prstGeom>
        </p:spPr>
      </p:pic>
      <p:pic>
        <p:nvPicPr>
          <p:cNvPr id="4" name="Picture 3" descr="A bridge over a body of water&#10;&#10;Description automatically generated">
            <a:extLst>
              <a:ext uri="{FF2B5EF4-FFF2-40B4-BE49-F238E27FC236}">
                <a16:creationId xmlns:a16="http://schemas.microsoft.com/office/drawing/2014/main" id="{D44BA6A7-02E4-46A5-8D01-BFCFF0490E60}"/>
              </a:ext>
            </a:extLst>
          </p:cNvPr>
          <p:cNvPicPr>
            <a:picLocks noChangeAspect="1"/>
          </p:cNvPicPr>
          <p:nvPr/>
        </p:nvPicPr>
        <p:blipFill rotWithShape="1">
          <a:blip r:embed="rId4"/>
          <a:srcRect l="749" r="-4" b="-3"/>
          <a:stretch/>
        </p:blipFill>
        <p:spPr>
          <a:xfrm>
            <a:off x="8140428" y="3429000"/>
            <a:ext cx="4051572" cy="3429000"/>
          </a:xfrm>
          <a:prstGeom prst="rect">
            <a:avLst/>
          </a:prstGeom>
        </p:spPr>
      </p:pic>
      <p:sp>
        <p:nvSpPr>
          <p:cNvPr id="6" name="TextBox 5">
            <a:extLst>
              <a:ext uri="{FF2B5EF4-FFF2-40B4-BE49-F238E27FC236}">
                <a16:creationId xmlns:a16="http://schemas.microsoft.com/office/drawing/2014/main" id="{B355A643-83A2-431D-ACA0-E06FACE11AE9}"/>
              </a:ext>
            </a:extLst>
          </p:cNvPr>
          <p:cNvSpPr txBox="1"/>
          <p:nvPr/>
        </p:nvSpPr>
        <p:spPr>
          <a:xfrm>
            <a:off x="8140428" y="0"/>
            <a:ext cx="766557" cy="230832"/>
          </a:xfrm>
          <a:prstGeom prst="rect">
            <a:avLst/>
          </a:prstGeom>
          <a:noFill/>
        </p:spPr>
        <p:txBody>
          <a:bodyPr wrap="none" rtlCol="0">
            <a:spAutoFit/>
          </a:bodyPr>
          <a:lstStyle/>
          <a:p>
            <a:r>
              <a:rPr lang="en-US" sz="900" dirty="0"/>
              <a:t>Source : Vox</a:t>
            </a:r>
          </a:p>
        </p:txBody>
      </p:sp>
      <p:sp>
        <p:nvSpPr>
          <p:cNvPr id="7" name="TextBox 6">
            <a:extLst>
              <a:ext uri="{FF2B5EF4-FFF2-40B4-BE49-F238E27FC236}">
                <a16:creationId xmlns:a16="http://schemas.microsoft.com/office/drawing/2014/main" id="{1F581800-A3A2-4FEF-97FF-6BBF99B4E512}"/>
              </a:ext>
            </a:extLst>
          </p:cNvPr>
          <p:cNvSpPr txBox="1"/>
          <p:nvPr/>
        </p:nvSpPr>
        <p:spPr>
          <a:xfrm>
            <a:off x="8140428" y="6596380"/>
            <a:ext cx="2066591" cy="261610"/>
          </a:xfrm>
          <a:prstGeom prst="rect">
            <a:avLst/>
          </a:prstGeom>
          <a:noFill/>
        </p:spPr>
        <p:txBody>
          <a:bodyPr wrap="none" rtlCol="0">
            <a:spAutoFit/>
          </a:bodyPr>
          <a:lstStyle/>
          <a:p>
            <a:r>
              <a:rPr lang="en-US" sz="1100" dirty="0">
                <a:hlinkClick r:id="rId5">
                  <a:extLst>
                    <a:ext uri="{A12FA001-AC4F-418D-AE19-62706E023703}">
                      <ahyp:hlinkClr xmlns:ahyp="http://schemas.microsoft.com/office/drawing/2018/hyperlinkcolor" val="tx"/>
                    </a:ext>
                  </a:extLst>
                </a:hlinkClick>
              </a:rPr>
              <a:t>Source https://www.artviva.com/</a:t>
            </a:r>
            <a:endParaRPr lang="en-US" sz="1100" dirty="0"/>
          </a:p>
        </p:txBody>
      </p:sp>
    </p:spTree>
    <p:extLst>
      <p:ext uri="{BB962C8B-B14F-4D97-AF65-F5344CB8AC3E}">
        <p14:creationId xmlns:p14="http://schemas.microsoft.com/office/powerpoint/2010/main" val="16934935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D236-0122-4985-94DE-A07286902232}"/>
              </a:ext>
            </a:extLst>
          </p:cNvPr>
          <p:cNvSpPr>
            <a:spLocks noGrp="1"/>
          </p:cNvSpPr>
          <p:nvPr>
            <p:ph type="title"/>
          </p:nvPr>
        </p:nvSpPr>
        <p:spPr/>
        <p:txBody>
          <a:bodyPr/>
          <a:lstStyle/>
          <a:p>
            <a:r>
              <a:rPr lang="en-US" b="1" i="1" dirty="0"/>
              <a:t>Results – cluster level</a:t>
            </a:r>
            <a:endParaRPr lang="en-US" dirty="0"/>
          </a:p>
        </p:txBody>
      </p:sp>
      <p:pic>
        <p:nvPicPr>
          <p:cNvPr id="4" name="Picture 3">
            <a:extLst>
              <a:ext uri="{FF2B5EF4-FFF2-40B4-BE49-F238E27FC236}">
                <a16:creationId xmlns:a16="http://schemas.microsoft.com/office/drawing/2014/main" id="{0069E520-8D77-4985-AAD1-C02C4FD6A74E}"/>
              </a:ext>
            </a:extLst>
          </p:cNvPr>
          <p:cNvPicPr/>
          <p:nvPr/>
        </p:nvPicPr>
        <p:blipFill>
          <a:blip r:embed="rId2"/>
          <a:stretch>
            <a:fillRect/>
          </a:stretch>
        </p:blipFill>
        <p:spPr>
          <a:xfrm>
            <a:off x="689487" y="2232804"/>
            <a:ext cx="3495675" cy="2227490"/>
          </a:xfrm>
          <a:prstGeom prst="rect">
            <a:avLst/>
          </a:prstGeom>
        </p:spPr>
      </p:pic>
      <p:sp>
        <p:nvSpPr>
          <p:cNvPr id="5" name="TextBox 4">
            <a:extLst>
              <a:ext uri="{FF2B5EF4-FFF2-40B4-BE49-F238E27FC236}">
                <a16:creationId xmlns:a16="http://schemas.microsoft.com/office/drawing/2014/main" id="{3ACB506E-8A91-4169-8837-F6AEB5289BD2}"/>
              </a:ext>
            </a:extLst>
          </p:cNvPr>
          <p:cNvSpPr txBox="1"/>
          <p:nvPr/>
        </p:nvSpPr>
        <p:spPr>
          <a:xfrm>
            <a:off x="1283632" y="1863472"/>
            <a:ext cx="2568717" cy="369332"/>
          </a:xfrm>
          <a:prstGeom prst="rect">
            <a:avLst/>
          </a:prstGeom>
          <a:noFill/>
        </p:spPr>
        <p:txBody>
          <a:bodyPr wrap="none" rtlCol="0">
            <a:spAutoFit/>
          </a:bodyPr>
          <a:lstStyle/>
          <a:p>
            <a:r>
              <a:rPr lang="en-US" dirty="0"/>
              <a:t>Count of venues by cluster</a:t>
            </a:r>
          </a:p>
        </p:txBody>
      </p:sp>
      <p:pic>
        <p:nvPicPr>
          <p:cNvPr id="6" name="Picture 5">
            <a:extLst>
              <a:ext uri="{FF2B5EF4-FFF2-40B4-BE49-F238E27FC236}">
                <a16:creationId xmlns:a16="http://schemas.microsoft.com/office/drawing/2014/main" id="{0CF1CE58-F83A-4FDD-AEBD-2F834DDA507B}"/>
              </a:ext>
            </a:extLst>
          </p:cNvPr>
          <p:cNvPicPr/>
          <p:nvPr/>
        </p:nvPicPr>
        <p:blipFill>
          <a:blip r:embed="rId3"/>
          <a:stretch>
            <a:fillRect/>
          </a:stretch>
        </p:blipFill>
        <p:spPr>
          <a:xfrm>
            <a:off x="6096000" y="973702"/>
            <a:ext cx="5971540" cy="2634615"/>
          </a:xfrm>
          <a:prstGeom prst="rect">
            <a:avLst/>
          </a:prstGeom>
        </p:spPr>
      </p:pic>
      <p:graphicFrame>
        <p:nvGraphicFramePr>
          <p:cNvPr id="7" name="Table 6">
            <a:extLst>
              <a:ext uri="{FF2B5EF4-FFF2-40B4-BE49-F238E27FC236}">
                <a16:creationId xmlns:a16="http://schemas.microsoft.com/office/drawing/2014/main" id="{DBFA643F-199E-48CC-8D8E-0B79928E0E6D}"/>
              </a:ext>
            </a:extLst>
          </p:cNvPr>
          <p:cNvGraphicFramePr>
            <a:graphicFrameLocks noGrp="1"/>
          </p:cNvGraphicFramePr>
          <p:nvPr>
            <p:extLst>
              <p:ext uri="{D42A27DB-BD31-4B8C-83A1-F6EECF244321}">
                <p14:modId xmlns:p14="http://schemas.microsoft.com/office/powerpoint/2010/main" val="4272842346"/>
              </p:ext>
            </p:extLst>
          </p:nvPr>
        </p:nvGraphicFramePr>
        <p:xfrm>
          <a:off x="8757002" y="4314525"/>
          <a:ext cx="3327356" cy="2044600"/>
        </p:xfrm>
        <a:graphic>
          <a:graphicData uri="http://schemas.openxmlformats.org/drawingml/2006/table">
            <a:tbl>
              <a:tblPr firstRow="1" firstCol="1" bandRow="1">
                <a:tableStyleId>{5C22544A-7EE6-4342-B048-85BDC9FD1C3A}</a:tableStyleId>
              </a:tblPr>
              <a:tblGrid>
                <a:gridCol w="617817">
                  <a:extLst>
                    <a:ext uri="{9D8B030D-6E8A-4147-A177-3AD203B41FA5}">
                      <a16:colId xmlns:a16="http://schemas.microsoft.com/office/drawing/2014/main" val="1706902571"/>
                    </a:ext>
                  </a:extLst>
                </a:gridCol>
                <a:gridCol w="772358">
                  <a:extLst>
                    <a:ext uri="{9D8B030D-6E8A-4147-A177-3AD203B41FA5}">
                      <a16:colId xmlns:a16="http://schemas.microsoft.com/office/drawing/2014/main" val="615085026"/>
                    </a:ext>
                  </a:extLst>
                </a:gridCol>
                <a:gridCol w="762713">
                  <a:extLst>
                    <a:ext uri="{9D8B030D-6E8A-4147-A177-3AD203B41FA5}">
                      <a16:colId xmlns:a16="http://schemas.microsoft.com/office/drawing/2014/main" val="120773871"/>
                    </a:ext>
                  </a:extLst>
                </a:gridCol>
                <a:gridCol w="1174468">
                  <a:extLst>
                    <a:ext uri="{9D8B030D-6E8A-4147-A177-3AD203B41FA5}">
                      <a16:colId xmlns:a16="http://schemas.microsoft.com/office/drawing/2014/main" val="2419337171"/>
                    </a:ext>
                  </a:extLst>
                </a:gridCol>
              </a:tblGrid>
              <a:tr h="484072">
                <a:tc>
                  <a:txBody>
                    <a:bodyPr/>
                    <a:lstStyle/>
                    <a:p>
                      <a:pPr marL="0" marR="0" algn="ctr">
                        <a:spcBef>
                          <a:spcPts val="0"/>
                        </a:spcBef>
                        <a:spcAft>
                          <a:spcPts val="0"/>
                        </a:spcAft>
                      </a:pPr>
                      <a:r>
                        <a:rPr lang="en-US" sz="1100" dirty="0">
                          <a:effectLst/>
                        </a:rPr>
                        <a:t>Cluster</a:t>
                      </a:r>
                      <a:endParaRPr lang="en-US" sz="1300" dirty="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dirty="0">
                          <a:effectLst/>
                        </a:rPr>
                        <a:t>Population in thousands</a:t>
                      </a:r>
                      <a:endParaRPr lang="en-US" sz="1300" dirty="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dirty="0">
                          <a:effectLst/>
                        </a:rPr>
                        <a:t>Area in km^2</a:t>
                      </a:r>
                      <a:endParaRPr lang="en-US" sz="1300" dirty="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dirty="0">
                          <a:effectLst/>
                        </a:rPr>
                        <a:t>Density (k people/km^2)</a:t>
                      </a:r>
                      <a:endParaRPr lang="en-US" sz="1300" dirty="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85285247"/>
                  </a:ext>
                </a:extLst>
              </a:tr>
              <a:tr h="192710">
                <a:tc>
                  <a:txBody>
                    <a:bodyPr/>
                    <a:lstStyle/>
                    <a:p>
                      <a:pPr marL="0" marR="0" algn="ctr">
                        <a:spcBef>
                          <a:spcPts val="0"/>
                        </a:spcBef>
                        <a:spcAft>
                          <a:spcPts val="0"/>
                        </a:spcAft>
                      </a:pPr>
                      <a:r>
                        <a:rPr lang="en-US" sz="1100">
                          <a:effectLst/>
                        </a:rPr>
                        <a:t>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141</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73</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0.52</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52198077"/>
                  </a:ext>
                </a:extLst>
              </a:tr>
              <a:tr h="192710">
                <a:tc>
                  <a:txBody>
                    <a:bodyPr/>
                    <a:lstStyle/>
                    <a:p>
                      <a:pPr marL="0" marR="0" algn="ctr">
                        <a:spcBef>
                          <a:spcPts val="0"/>
                        </a:spcBef>
                        <a:spcAft>
                          <a:spcPts val="0"/>
                        </a:spcAft>
                      </a:pPr>
                      <a:r>
                        <a:rPr lang="en-US" sz="1100">
                          <a:effectLst/>
                        </a:rPr>
                        <a:t>2</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161</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187</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1.16</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73963188"/>
                  </a:ext>
                </a:extLst>
              </a:tr>
              <a:tr h="192710">
                <a:tc>
                  <a:txBody>
                    <a:bodyPr/>
                    <a:lstStyle/>
                    <a:p>
                      <a:pPr marL="0" marR="0" algn="ctr">
                        <a:spcBef>
                          <a:spcPts val="0"/>
                        </a:spcBef>
                        <a:spcAft>
                          <a:spcPts val="0"/>
                        </a:spcAft>
                      </a:pPr>
                      <a:r>
                        <a:rPr lang="en-US" sz="1100">
                          <a:effectLst/>
                        </a:rPr>
                        <a:t>3</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134</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64</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0.48</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6793509"/>
                  </a:ext>
                </a:extLst>
              </a:tr>
              <a:tr h="192710">
                <a:tc>
                  <a:txBody>
                    <a:bodyPr/>
                    <a:lstStyle/>
                    <a:p>
                      <a:pPr marL="0" marR="0" algn="ctr">
                        <a:spcBef>
                          <a:spcPts val="0"/>
                        </a:spcBef>
                        <a:spcAft>
                          <a:spcPts val="0"/>
                        </a:spcAft>
                      </a:pPr>
                      <a:r>
                        <a:rPr lang="en-US" sz="1100">
                          <a:effectLst/>
                        </a:rPr>
                        <a:t>4</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dirty="0">
                          <a:effectLst/>
                        </a:rPr>
                        <a:t>131</a:t>
                      </a:r>
                      <a:endParaRPr lang="en-US" sz="1300" dirty="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47</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0.36</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84501869"/>
                  </a:ext>
                </a:extLst>
              </a:tr>
              <a:tr h="192710">
                <a:tc>
                  <a:txBody>
                    <a:bodyPr/>
                    <a:lstStyle/>
                    <a:p>
                      <a:pPr marL="0" marR="0" algn="ctr">
                        <a:spcBef>
                          <a:spcPts val="0"/>
                        </a:spcBef>
                        <a:spcAft>
                          <a:spcPts val="0"/>
                        </a:spcAft>
                      </a:pPr>
                      <a:r>
                        <a:rPr lang="en-US" sz="1100">
                          <a:effectLst/>
                        </a:rPr>
                        <a:t>5</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1722</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508</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0.30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02559930"/>
                  </a:ext>
                </a:extLst>
              </a:tr>
              <a:tr h="192710">
                <a:tc>
                  <a:txBody>
                    <a:bodyPr/>
                    <a:lstStyle/>
                    <a:p>
                      <a:pPr marL="0" marR="0" algn="ctr">
                        <a:spcBef>
                          <a:spcPts val="0"/>
                        </a:spcBef>
                        <a:spcAft>
                          <a:spcPts val="0"/>
                        </a:spcAft>
                      </a:pPr>
                      <a:r>
                        <a:rPr lang="en-US" sz="1100">
                          <a:effectLst/>
                        </a:rPr>
                        <a:t>6</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184</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183</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0.99</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25179555"/>
                  </a:ext>
                </a:extLst>
              </a:tr>
              <a:tr h="192710">
                <a:tc>
                  <a:txBody>
                    <a:bodyPr/>
                    <a:lstStyle/>
                    <a:p>
                      <a:pPr marL="0" marR="0" algn="ctr">
                        <a:spcBef>
                          <a:spcPts val="0"/>
                        </a:spcBef>
                        <a:spcAft>
                          <a:spcPts val="0"/>
                        </a:spcAft>
                      </a:pPr>
                      <a:r>
                        <a:rPr lang="en-US" sz="1100">
                          <a:effectLst/>
                        </a:rPr>
                        <a:t>7</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232</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151</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0.65</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74229972"/>
                  </a:ext>
                </a:extLst>
              </a:tr>
              <a:tr h="192710">
                <a:tc>
                  <a:txBody>
                    <a:bodyPr/>
                    <a:lstStyle/>
                    <a:p>
                      <a:pPr marL="0" marR="0" algn="ctr">
                        <a:spcBef>
                          <a:spcPts val="0"/>
                        </a:spcBef>
                        <a:spcAft>
                          <a:spcPts val="0"/>
                        </a:spcAft>
                      </a:pPr>
                      <a:r>
                        <a:rPr lang="en-US" sz="1100">
                          <a:effectLst/>
                        </a:rPr>
                        <a:t>1</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dirty="0">
                          <a:effectLst/>
                        </a:rPr>
                        <a:t>156</a:t>
                      </a:r>
                      <a:endParaRPr lang="en-US" sz="1300" dirty="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72</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dirty="0">
                          <a:effectLst/>
                        </a:rPr>
                        <a:t>0.46</a:t>
                      </a:r>
                      <a:endParaRPr lang="en-US" sz="1300" dirty="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75568879"/>
                  </a:ext>
                </a:extLst>
              </a:tr>
            </a:tbl>
          </a:graphicData>
        </a:graphic>
      </p:graphicFrame>
      <p:sp>
        <p:nvSpPr>
          <p:cNvPr id="8" name="TextBox 7">
            <a:extLst>
              <a:ext uri="{FF2B5EF4-FFF2-40B4-BE49-F238E27FC236}">
                <a16:creationId xmlns:a16="http://schemas.microsoft.com/office/drawing/2014/main" id="{2C753AEB-BA53-48E9-B43F-B2680D614ED9}"/>
              </a:ext>
            </a:extLst>
          </p:cNvPr>
          <p:cNvSpPr txBox="1"/>
          <p:nvPr/>
        </p:nvSpPr>
        <p:spPr>
          <a:xfrm>
            <a:off x="7301640" y="660593"/>
            <a:ext cx="3416513" cy="369332"/>
          </a:xfrm>
          <a:prstGeom prst="rect">
            <a:avLst/>
          </a:prstGeom>
          <a:noFill/>
        </p:spPr>
        <p:txBody>
          <a:bodyPr wrap="none" rtlCol="0">
            <a:spAutoFit/>
          </a:bodyPr>
          <a:lstStyle/>
          <a:p>
            <a:r>
              <a:rPr lang="en-US" dirty="0"/>
              <a:t>10 Most common venues per cluster</a:t>
            </a:r>
          </a:p>
        </p:txBody>
      </p:sp>
      <p:sp>
        <p:nvSpPr>
          <p:cNvPr id="9" name="Rectangle 8">
            <a:extLst>
              <a:ext uri="{FF2B5EF4-FFF2-40B4-BE49-F238E27FC236}">
                <a16:creationId xmlns:a16="http://schemas.microsoft.com/office/drawing/2014/main" id="{638192AF-2027-43CF-BA0D-A159FDD9DC59}"/>
              </a:ext>
            </a:extLst>
          </p:cNvPr>
          <p:cNvSpPr/>
          <p:nvPr/>
        </p:nvSpPr>
        <p:spPr>
          <a:xfrm>
            <a:off x="9329493" y="3936553"/>
            <a:ext cx="2500364" cy="369332"/>
          </a:xfrm>
          <a:prstGeom prst="rect">
            <a:avLst/>
          </a:prstGeom>
        </p:spPr>
        <p:txBody>
          <a:bodyPr wrap="none">
            <a:spAutoFit/>
          </a:bodyPr>
          <a:lstStyle/>
          <a:p>
            <a:r>
              <a:rPr lang="en-US" dirty="0"/>
              <a:t>Demographics per cluster</a:t>
            </a:r>
          </a:p>
        </p:txBody>
      </p:sp>
      <p:sp>
        <p:nvSpPr>
          <p:cNvPr id="10" name="TextBox 9">
            <a:extLst>
              <a:ext uri="{FF2B5EF4-FFF2-40B4-BE49-F238E27FC236}">
                <a16:creationId xmlns:a16="http://schemas.microsoft.com/office/drawing/2014/main" id="{90F52869-7238-405D-82BF-986FC7255714}"/>
              </a:ext>
            </a:extLst>
          </p:cNvPr>
          <p:cNvSpPr txBox="1"/>
          <p:nvPr/>
        </p:nvSpPr>
        <p:spPr>
          <a:xfrm>
            <a:off x="148264" y="4549676"/>
            <a:ext cx="640367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Cluster 5 Is by far the biggest by population count and by surface area, and it corresponds to majority of the city center (75% of the total dataset number of venues)</a:t>
            </a:r>
          </a:p>
          <a:p>
            <a:pPr marL="285750" indent="-285750">
              <a:buFont typeface="Arial" panose="020B0604020202020204" pitchFamily="34" charset="0"/>
              <a:buChar char="•"/>
            </a:pPr>
            <a:r>
              <a:rPr lang="en-US" dirty="0"/>
              <a:t>Cluster 6 and cluster 2 have by far the highest population density.</a:t>
            </a:r>
          </a:p>
          <a:p>
            <a:pPr marL="285750" indent="-285750">
              <a:buFont typeface="Arial" panose="020B0604020202020204" pitchFamily="34" charset="0"/>
              <a:buChar char="•"/>
            </a:pPr>
            <a:r>
              <a:rPr lang="en-US" dirty="0"/>
              <a:t>Italian restaurants, pizza places, cafes, and ice cream shops are the most common venues across the whole city. </a:t>
            </a:r>
          </a:p>
          <a:p>
            <a:endParaRPr lang="en-US" dirty="0"/>
          </a:p>
        </p:txBody>
      </p:sp>
      <p:pic>
        <p:nvPicPr>
          <p:cNvPr id="11" name="Picture 10">
            <a:extLst>
              <a:ext uri="{FF2B5EF4-FFF2-40B4-BE49-F238E27FC236}">
                <a16:creationId xmlns:a16="http://schemas.microsoft.com/office/drawing/2014/main" id="{01C3C80B-C698-41AC-8348-672C7E1D0425}"/>
              </a:ext>
            </a:extLst>
          </p:cNvPr>
          <p:cNvPicPr/>
          <p:nvPr/>
        </p:nvPicPr>
        <p:blipFill>
          <a:blip r:embed="rId4"/>
          <a:stretch>
            <a:fillRect/>
          </a:stretch>
        </p:blipFill>
        <p:spPr>
          <a:xfrm>
            <a:off x="6635452" y="4305885"/>
            <a:ext cx="1332375" cy="2259021"/>
          </a:xfrm>
          <a:prstGeom prst="rect">
            <a:avLst/>
          </a:prstGeom>
        </p:spPr>
      </p:pic>
      <p:sp>
        <p:nvSpPr>
          <p:cNvPr id="12" name="TextBox 11">
            <a:extLst>
              <a:ext uri="{FF2B5EF4-FFF2-40B4-BE49-F238E27FC236}">
                <a16:creationId xmlns:a16="http://schemas.microsoft.com/office/drawing/2014/main" id="{3139E405-0D5E-4C95-A351-448418572558}"/>
              </a:ext>
            </a:extLst>
          </p:cNvPr>
          <p:cNvSpPr txBox="1"/>
          <p:nvPr/>
        </p:nvSpPr>
        <p:spPr>
          <a:xfrm>
            <a:off x="6261004" y="3945193"/>
            <a:ext cx="2412479" cy="369332"/>
          </a:xfrm>
          <a:prstGeom prst="rect">
            <a:avLst/>
          </a:prstGeom>
          <a:noFill/>
        </p:spPr>
        <p:txBody>
          <a:bodyPr wrap="square" rtlCol="0">
            <a:spAutoFit/>
          </a:bodyPr>
          <a:lstStyle/>
          <a:p>
            <a:r>
              <a:rPr lang="en-US" dirty="0"/>
              <a:t>Highest Count venues</a:t>
            </a:r>
          </a:p>
        </p:txBody>
      </p:sp>
    </p:spTree>
    <p:extLst>
      <p:ext uri="{BB962C8B-B14F-4D97-AF65-F5344CB8AC3E}">
        <p14:creationId xmlns:p14="http://schemas.microsoft.com/office/powerpoint/2010/main" val="3660670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D905-2D8C-48F8-89F7-5BFA1C51C5DD}"/>
              </a:ext>
            </a:extLst>
          </p:cNvPr>
          <p:cNvSpPr>
            <a:spLocks noGrp="1"/>
          </p:cNvSpPr>
          <p:nvPr>
            <p:ph type="title"/>
          </p:nvPr>
        </p:nvSpPr>
        <p:spPr>
          <a:xfrm>
            <a:off x="581192" y="702156"/>
            <a:ext cx="11029616" cy="1188720"/>
          </a:xfrm>
        </p:spPr>
        <p:txBody>
          <a:bodyPr>
            <a:normAutofit/>
          </a:bodyPr>
          <a:lstStyle/>
          <a:p>
            <a:r>
              <a:rPr lang="en-US" b="1" i="1"/>
              <a:t>Discussion and Conclusion</a:t>
            </a:r>
          </a:p>
        </p:txBody>
      </p:sp>
      <p:graphicFrame>
        <p:nvGraphicFramePr>
          <p:cNvPr id="5" name="Content Placeholder 2">
            <a:extLst>
              <a:ext uri="{FF2B5EF4-FFF2-40B4-BE49-F238E27FC236}">
                <a16:creationId xmlns:a16="http://schemas.microsoft.com/office/drawing/2014/main" id="{9DFC08DB-E9F0-4DEF-B261-878B4E374A17}"/>
              </a:ext>
            </a:extLst>
          </p:cNvPr>
          <p:cNvGraphicFramePr>
            <a:graphicFrameLocks noGrp="1"/>
          </p:cNvGraphicFramePr>
          <p:nvPr>
            <p:ph idx="1"/>
            <p:extLst>
              <p:ext uri="{D42A27DB-BD31-4B8C-83A1-F6EECF244321}">
                <p14:modId xmlns:p14="http://schemas.microsoft.com/office/powerpoint/2010/main" val="294902606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0160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7FAC-D18B-4BAE-8103-8EADFC17D02C}"/>
              </a:ext>
            </a:extLst>
          </p:cNvPr>
          <p:cNvSpPr>
            <a:spLocks noGrp="1"/>
          </p:cNvSpPr>
          <p:nvPr>
            <p:ph type="title"/>
          </p:nvPr>
        </p:nvSpPr>
        <p:spPr>
          <a:xfrm>
            <a:off x="581192" y="702156"/>
            <a:ext cx="11029616" cy="1188720"/>
          </a:xfrm>
        </p:spPr>
        <p:txBody>
          <a:bodyPr>
            <a:normAutofit/>
          </a:bodyPr>
          <a:lstStyle/>
          <a:p>
            <a:r>
              <a:rPr lang="en-US" b="1" i="1" dirty="0"/>
              <a:t>Business Problem Description</a:t>
            </a:r>
            <a:br>
              <a:rPr lang="en-US" b="1" dirty="0"/>
            </a:br>
            <a:endParaRPr lang="en-US" dirty="0"/>
          </a:p>
        </p:txBody>
      </p:sp>
      <p:sp>
        <p:nvSpPr>
          <p:cNvPr id="10" name="Rectangle 9">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9B5A050-A141-46F7-A6B9-0373780D9EF7}"/>
              </a:ext>
            </a:extLst>
          </p:cNvPr>
          <p:cNvPicPr>
            <a:picLocks noChangeAspect="1"/>
          </p:cNvPicPr>
          <p:nvPr/>
        </p:nvPicPr>
        <p:blipFill rotWithShape="1">
          <a:blip r:embed="rId2"/>
          <a:srcRect r="18666" b="3"/>
          <a:stretch/>
        </p:blipFill>
        <p:spPr>
          <a:xfrm>
            <a:off x="611392" y="2347105"/>
            <a:ext cx="5074920" cy="3712464"/>
          </a:xfrm>
          <a:prstGeom prst="rect">
            <a:avLst/>
          </a:prstGeom>
        </p:spPr>
      </p:pic>
      <p:sp>
        <p:nvSpPr>
          <p:cNvPr id="3" name="Content Placeholder 2">
            <a:extLst>
              <a:ext uri="{FF2B5EF4-FFF2-40B4-BE49-F238E27FC236}">
                <a16:creationId xmlns:a16="http://schemas.microsoft.com/office/drawing/2014/main" id="{AE530740-D744-451F-BD9C-6D00C736DAC1}"/>
              </a:ext>
            </a:extLst>
          </p:cNvPr>
          <p:cNvSpPr>
            <a:spLocks noGrp="1"/>
          </p:cNvSpPr>
          <p:nvPr>
            <p:ph idx="1"/>
          </p:nvPr>
        </p:nvSpPr>
        <p:spPr>
          <a:xfrm>
            <a:off x="6340830" y="2340864"/>
            <a:ext cx="5269977" cy="3634486"/>
          </a:xfrm>
        </p:spPr>
        <p:txBody>
          <a:bodyPr>
            <a:normAutofit/>
          </a:bodyPr>
          <a:lstStyle/>
          <a:p>
            <a:r>
              <a:rPr lang="en-US" sz="1800"/>
              <a:t>Rome is the capital city and a special jurisdiction of Italy with 2,9 Million residents. </a:t>
            </a:r>
          </a:p>
          <a:p>
            <a:r>
              <a:rPr lang="en-US" sz="1800"/>
              <a:t>In 2019, Rome was the 11th most visited city in the world, third most visited in the European Union, and the most popular tourist destination in Italy. </a:t>
            </a:r>
          </a:p>
          <a:p>
            <a:r>
              <a:rPr lang="en-US" sz="1800"/>
              <a:t>The goal of this study is finding out what is the best 3 locations to open a modern wine bar in Rome. </a:t>
            </a:r>
          </a:p>
          <a:p>
            <a:r>
              <a:rPr lang="en-US" sz="1800"/>
              <a:t>In order to do that, I will explore, segment, and cluster the neighborhoods in the city and analyze their venue types and distribution. </a:t>
            </a:r>
          </a:p>
          <a:p>
            <a:endParaRPr lang="en-US" sz="1800"/>
          </a:p>
          <a:p>
            <a:endParaRPr lang="en-US" sz="1800"/>
          </a:p>
        </p:txBody>
      </p:sp>
      <p:sp>
        <p:nvSpPr>
          <p:cNvPr id="6" name="TextBox 5">
            <a:extLst>
              <a:ext uri="{FF2B5EF4-FFF2-40B4-BE49-F238E27FC236}">
                <a16:creationId xmlns:a16="http://schemas.microsoft.com/office/drawing/2014/main" id="{35E35963-2066-4815-8B1B-FC159DB81048}"/>
              </a:ext>
            </a:extLst>
          </p:cNvPr>
          <p:cNvSpPr txBox="1"/>
          <p:nvPr/>
        </p:nvSpPr>
        <p:spPr>
          <a:xfrm>
            <a:off x="581192" y="5844545"/>
            <a:ext cx="1176925" cy="261610"/>
          </a:xfrm>
          <a:prstGeom prst="rect">
            <a:avLst/>
          </a:prstGeom>
          <a:noFill/>
        </p:spPr>
        <p:txBody>
          <a:bodyPr wrap="none" rtlCol="0">
            <a:spAutoFit/>
          </a:bodyPr>
          <a:lstStyle/>
          <a:p>
            <a:r>
              <a:rPr lang="en-US" sz="1100" dirty="0">
                <a:solidFill>
                  <a:schemeClr val="bg1"/>
                </a:solidFill>
              </a:rPr>
              <a:t>Source :wcpo.com</a:t>
            </a:r>
          </a:p>
        </p:txBody>
      </p:sp>
    </p:spTree>
    <p:extLst>
      <p:ext uri="{BB962C8B-B14F-4D97-AF65-F5344CB8AC3E}">
        <p14:creationId xmlns:p14="http://schemas.microsoft.com/office/powerpoint/2010/main" val="289058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41830" y="702156"/>
            <a:ext cx="7368978" cy="1188720"/>
          </a:xfrm>
        </p:spPr>
        <p:txBody>
          <a:bodyPr>
            <a:normAutofit/>
          </a:bodyPr>
          <a:lstStyle/>
          <a:p>
            <a:r>
              <a:rPr lang="en-US" b="1" i="1"/>
              <a:t>Data Sources</a:t>
            </a:r>
            <a:endParaRPr lang="en-US" b="1" i="1" dirty="0"/>
          </a:p>
        </p:txBody>
      </p:sp>
      <p:sp>
        <p:nvSpPr>
          <p:cNvPr id="20" name="Rectangle 14">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D412A6BA-351C-41C1-BBDD-B518E99A287C}"/>
              </a:ext>
            </a:extLst>
          </p:cNvPr>
          <p:cNvPicPr>
            <a:picLocks noChangeAspect="1"/>
          </p:cNvPicPr>
          <p:nvPr/>
        </p:nvPicPr>
        <p:blipFill>
          <a:blip r:embed="rId4"/>
          <a:stretch>
            <a:fillRect/>
          </a:stretch>
        </p:blipFill>
        <p:spPr>
          <a:xfrm>
            <a:off x="581192" y="1563990"/>
            <a:ext cx="3194595" cy="3791804"/>
          </a:xfrm>
          <a:prstGeom prst="rect">
            <a:avLst/>
          </a:prstGeom>
        </p:spPr>
      </p:pic>
      <p:sp>
        <p:nvSpPr>
          <p:cNvPr id="3" name="Content Placeholder 2"/>
          <p:cNvSpPr>
            <a:spLocks noGrp="1"/>
          </p:cNvSpPr>
          <p:nvPr>
            <p:ph idx="1"/>
          </p:nvPr>
        </p:nvSpPr>
        <p:spPr>
          <a:xfrm>
            <a:off x="4241829" y="2340864"/>
            <a:ext cx="7019005" cy="3634486"/>
          </a:xfrm>
        </p:spPr>
        <p:txBody>
          <a:bodyPr>
            <a:normAutofit/>
          </a:bodyPr>
          <a:lstStyle/>
          <a:p>
            <a:pPr>
              <a:lnSpc>
                <a:spcPct val="100000"/>
              </a:lnSpc>
            </a:pPr>
            <a:r>
              <a:rPr lang="en-US" sz="1300"/>
              <a:t>For the Rome neighborhood data, a Wikipedia page exists that has all the information we need to explore and cluster the neighborhoods (that are named in Italian </a:t>
            </a:r>
            <a:r>
              <a:rPr lang="en-US" sz="1300" err="1"/>
              <a:t>Municipi</a:t>
            </a:r>
            <a:r>
              <a:rPr lang="en-US" sz="1300"/>
              <a:t>) in the capital of Italy (</a:t>
            </a:r>
            <a:r>
              <a:rPr lang="en-US" sz="1300" u="sng">
                <a:hlinkClick r:id="rId5"/>
              </a:rPr>
              <a:t>https://it.wikipedia.org/wiki/Municipi_di_Roma</a:t>
            </a:r>
            <a:r>
              <a:rPr lang="en-US" sz="1300"/>
              <a:t>). </a:t>
            </a:r>
          </a:p>
          <a:p>
            <a:pPr>
              <a:lnSpc>
                <a:spcPct val="100000"/>
              </a:lnSpc>
            </a:pPr>
            <a:r>
              <a:rPr lang="en-US" sz="1300"/>
              <a:t>Addresses will be converted into their equivalent latitude and longitude values using the geocoder library</a:t>
            </a:r>
          </a:p>
          <a:p>
            <a:pPr>
              <a:lnSpc>
                <a:spcPct val="100000"/>
              </a:lnSpc>
            </a:pPr>
            <a:r>
              <a:rPr lang="en-US" sz="1300"/>
              <a:t>I will use the Foursquare API (https://developer.foursquare.com/docs) to explore neighborhoods in Rome. I will use the explore function to get the most common venue categories in each neighborhood, check out their ratings, and the overall count of venues to understand the traffic. </a:t>
            </a:r>
          </a:p>
          <a:p>
            <a:pPr lvl="0">
              <a:lnSpc>
                <a:spcPct val="100000"/>
              </a:lnSpc>
            </a:pPr>
            <a:r>
              <a:rPr lang="en-US" sz="1300"/>
              <a:t>I will use a KNN algorithm to cluster the neighborhoods to have a more general views of the city areas</a:t>
            </a:r>
          </a:p>
          <a:p>
            <a:pPr lvl="0">
              <a:lnSpc>
                <a:spcPct val="100000"/>
              </a:lnSpc>
            </a:pPr>
            <a:r>
              <a:rPr lang="en-US" sz="1300"/>
              <a:t>I will use the Folium library to visualize the neighborhoods in Rome and their emerging clusters, and identify the best one to open a modern wine bar.</a:t>
            </a:r>
          </a:p>
          <a:p>
            <a:pPr marL="64008" indent="0">
              <a:lnSpc>
                <a:spcPct val="100000"/>
              </a:lnSpc>
              <a:buNone/>
            </a:pPr>
            <a:endParaRPr lang="en-US" sz="1300"/>
          </a:p>
        </p:txBody>
      </p:sp>
      <p:sp>
        <p:nvSpPr>
          <p:cNvPr id="8" name="Footer Placeholder 7"/>
          <p:cNvSpPr>
            <a:spLocks noGrp="1"/>
          </p:cNvSpPr>
          <p:nvPr>
            <p:ph type="ftr" sz="quarter" idx="11"/>
            <p:custDataLst>
              <p:tags r:id="rId1"/>
            </p:custDataLst>
          </p:nvPr>
        </p:nvSpPr>
        <p:spPr>
          <a:xfrm>
            <a:off x="581192" y="6423914"/>
            <a:ext cx="6917210" cy="365125"/>
          </a:xfrm>
        </p:spPr>
        <p:txBody>
          <a:bodyPr>
            <a:normAutofit/>
          </a:bodyPr>
          <a:lstStyle/>
          <a:p>
            <a:pPr>
              <a:spcAft>
                <a:spcPts val="600"/>
              </a:spcAft>
            </a:pPr>
            <a:r>
              <a:rPr lang="en-US">
                <a:solidFill>
                  <a:srgbClr val="73D3F2"/>
                </a:solidFill>
              </a:rPr>
              <a:t> </a:t>
            </a:r>
            <a:endParaRPr lang="en-US" i="0">
              <a:solidFill>
                <a:srgbClr val="73D3F2"/>
              </a:solidFill>
            </a:endParaRPr>
          </a:p>
        </p:txBody>
      </p:sp>
      <p:sp>
        <p:nvSpPr>
          <p:cNvPr id="5" name="TextBox 4">
            <a:extLst>
              <a:ext uri="{FF2B5EF4-FFF2-40B4-BE49-F238E27FC236}">
                <a16:creationId xmlns:a16="http://schemas.microsoft.com/office/drawing/2014/main" id="{ECC82153-326B-4E01-8ED5-2543133BE70D}"/>
              </a:ext>
            </a:extLst>
          </p:cNvPr>
          <p:cNvSpPr txBox="1"/>
          <p:nvPr/>
        </p:nvSpPr>
        <p:spPr>
          <a:xfrm>
            <a:off x="2180746" y="1640174"/>
            <a:ext cx="1479892" cy="261610"/>
          </a:xfrm>
          <a:prstGeom prst="rect">
            <a:avLst/>
          </a:prstGeom>
          <a:noFill/>
        </p:spPr>
        <p:txBody>
          <a:bodyPr wrap="none" rtlCol="0">
            <a:spAutoFit/>
          </a:bodyPr>
          <a:lstStyle/>
          <a:p>
            <a:r>
              <a:rPr lang="en-US" sz="1100" dirty="0"/>
              <a:t>Source: Wikipedia.com</a:t>
            </a:r>
          </a:p>
        </p:txBody>
      </p:sp>
    </p:spTree>
    <p:extLst>
      <p:ext uri="{BB962C8B-B14F-4D97-AF65-F5344CB8AC3E}">
        <p14:creationId xmlns:p14="http://schemas.microsoft.com/office/powerpoint/2010/main" val="221761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2554-1E81-41A6-BE03-1E969BCAD488}"/>
              </a:ext>
            </a:extLst>
          </p:cNvPr>
          <p:cNvSpPr>
            <a:spLocks noGrp="1"/>
          </p:cNvSpPr>
          <p:nvPr>
            <p:ph type="title"/>
          </p:nvPr>
        </p:nvSpPr>
        <p:spPr/>
        <p:txBody>
          <a:bodyPr/>
          <a:lstStyle/>
          <a:p>
            <a:r>
              <a:rPr lang="en-US" b="1" i="1" dirty="0"/>
              <a:t>Methodology</a:t>
            </a:r>
          </a:p>
        </p:txBody>
      </p:sp>
      <p:pic>
        <p:nvPicPr>
          <p:cNvPr id="4" name="Content Placeholder 3">
            <a:extLst>
              <a:ext uri="{FF2B5EF4-FFF2-40B4-BE49-F238E27FC236}">
                <a16:creationId xmlns:a16="http://schemas.microsoft.com/office/drawing/2014/main" id="{6DA53341-A1C6-476F-9367-E095985AEC94}"/>
              </a:ext>
            </a:extLst>
          </p:cNvPr>
          <p:cNvPicPr>
            <a:picLocks noGrp="1"/>
          </p:cNvPicPr>
          <p:nvPr>
            <p:ph idx="1"/>
          </p:nvPr>
        </p:nvPicPr>
        <p:blipFill>
          <a:blip r:embed="rId2"/>
          <a:stretch>
            <a:fillRect/>
          </a:stretch>
        </p:blipFill>
        <p:spPr>
          <a:xfrm>
            <a:off x="87021" y="3274232"/>
            <a:ext cx="5639076" cy="2072344"/>
          </a:xfrm>
          <a:prstGeom prst="rect">
            <a:avLst/>
          </a:prstGeom>
        </p:spPr>
      </p:pic>
      <p:sp>
        <p:nvSpPr>
          <p:cNvPr id="8" name="TextBox 7">
            <a:extLst>
              <a:ext uri="{FF2B5EF4-FFF2-40B4-BE49-F238E27FC236}">
                <a16:creationId xmlns:a16="http://schemas.microsoft.com/office/drawing/2014/main" id="{7667C473-EDEF-486F-986F-B81389A679F8}"/>
              </a:ext>
            </a:extLst>
          </p:cNvPr>
          <p:cNvSpPr txBox="1"/>
          <p:nvPr/>
        </p:nvSpPr>
        <p:spPr>
          <a:xfrm>
            <a:off x="609600" y="1951672"/>
            <a:ext cx="10602897"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a:t>Using beautiful soup library for python, I was able to extract the Wikipedia page with the relevant data and information about the Neighborhoods in Rome. The Wikipedia page had some information on the population, surface area, and director of each jurisdiction. </a:t>
            </a:r>
          </a:p>
          <a:p>
            <a:pPr marL="285750" indent="-285750">
              <a:buFont typeface="Wingdings" panose="05000000000000000000" pitchFamily="2" charset="2"/>
              <a:buChar char="§"/>
            </a:pPr>
            <a:r>
              <a:rPr lang="en-US" dirty="0"/>
              <a:t>I used the python library geocoder to retrieve the latitude and longitude for each of these neighborhoods.</a:t>
            </a:r>
          </a:p>
          <a:p>
            <a:pPr marL="285750" indent="-285750">
              <a:buFont typeface="Wingdings" panose="05000000000000000000" pitchFamily="2" charset="2"/>
              <a:buChar char="§"/>
            </a:pPr>
            <a:endParaRPr lang="en-US" dirty="0"/>
          </a:p>
        </p:txBody>
      </p:sp>
      <p:graphicFrame>
        <p:nvGraphicFramePr>
          <p:cNvPr id="9" name="Table 8">
            <a:extLst>
              <a:ext uri="{FF2B5EF4-FFF2-40B4-BE49-F238E27FC236}">
                <a16:creationId xmlns:a16="http://schemas.microsoft.com/office/drawing/2014/main" id="{9976C44D-EAAE-4546-AA08-DD449B6D8514}"/>
              </a:ext>
            </a:extLst>
          </p:cNvPr>
          <p:cNvGraphicFramePr>
            <a:graphicFrameLocks noGrp="1"/>
          </p:cNvGraphicFramePr>
          <p:nvPr>
            <p:extLst>
              <p:ext uri="{D42A27DB-BD31-4B8C-83A1-F6EECF244321}">
                <p14:modId xmlns:p14="http://schemas.microsoft.com/office/powerpoint/2010/main" val="3656884447"/>
              </p:ext>
            </p:extLst>
          </p:nvPr>
        </p:nvGraphicFramePr>
        <p:xfrm>
          <a:off x="5726097" y="3459036"/>
          <a:ext cx="5997575" cy="3230880"/>
        </p:xfrm>
        <a:graphic>
          <a:graphicData uri="http://schemas.openxmlformats.org/drawingml/2006/table">
            <a:tbl>
              <a:tblPr firstRow="1" firstCol="1" bandRow="1">
                <a:tableStyleId>{5C22544A-7EE6-4342-B048-85BDC9FD1C3A}</a:tableStyleId>
              </a:tblPr>
              <a:tblGrid>
                <a:gridCol w="1825625">
                  <a:extLst>
                    <a:ext uri="{9D8B030D-6E8A-4147-A177-3AD203B41FA5}">
                      <a16:colId xmlns:a16="http://schemas.microsoft.com/office/drawing/2014/main" val="1166015159"/>
                    </a:ext>
                  </a:extLst>
                </a:gridCol>
                <a:gridCol w="1600200">
                  <a:extLst>
                    <a:ext uri="{9D8B030D-6E8A-4147-A177-3AD203B41FA5}">
                      <a16:colId xmlns:a16="http://schemas.microsoft.com/office/drawing/2014/main" val="2350027947"/>
                    </a:ext>
                  </a:extLst>
                </a:gridCol>
                <a:gridCol w="971550">
                  <a:extLst>
                    <a:ext uri="{9D8B030D-6E8A-4147-A177-3AD203B41FA5}">
                      <a16:colId xmlns:a16="http://schemas.microsoft.com/office/drawing/2014/main" val="1879367030"/>
                    </a:ext>
                  </a:extLst>
                </a:gridCol>
                <a:gridCol w="1600200">
                  <a:extLst>
                    <a:ext uri="{9D8B030D-6E8A-4147-A177-3AD203B41FA5}">
                      <a16:colId xmlns:a16="http://schemas.microsoft.com/office/drawing/2014/main" val="3556250929"/>
                    </a:ext>
                  </a:extLst>
                </a:gridCol>
              </a:tblGrid>
              <a:tr h="182880">
                <a:tc>
                  <a:txBody>
                    <a:bodyPr/>
                    <a:lstStyle/>
                    <a:p>
                      <a:pPr marL="0" marR="0">
                        <a:spcBef>
                          <a:spcPts val="0"/>
                        </a:spcBef>
                        <a:spcAft>
                          <a:spcPts val="0"/>
                        </a:spcAft>
                      </a:pPr>
                      <a:r>
                        <a:rPr lang="en-US" sz="1100" dirty="0">
                          <a:effectLst/>
                        </a:rPr>
                        <a:t>Neighborhood</a:t>
                      </a:r>
                      <a:endParaRPr lang="en-US" sz="1300" dirty="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Population (in thousands)</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Area (in km^2)</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Density (k people/km^2)</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03896749"/>
                  </a:ext>
                </a:extLst>
              </a:tr>
              <a:tr h="182880">
                <a:tc>
                  <a:txBody>
                    <a:bodyPr/>
                    <a:lstStyle/>
                    <a:p>
                      <a:pPr marL="0" marR="0">
                        <a:spcBef>
                          <a:spcPts val="0"/>
                        </a:spcBef>
                        <a:spcAft>
                          <a:spcPts val="0"/>
                        </a:spcAft>
                      </a:pPr>
                      <a:r>
                        <a:rPr lang="en-US" sz="1100">
                          <a:effectLst/>
                        </a:rPr>
                        <a:t>I Centro Storico</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170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20.00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8.50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83522077"/>
                  </a:ext>
                </a:extLst>
              </a:tr>
              <a:tr h="182880">
                <a:tc>
                  <a:txBody>
                    <a:bodyPr/>
                    <a:lstStyle/>
                    <a:p>
                      <a:pPr marL="0" marR="0">
                        <a:spcBef>
                          <a:spcPts val="0"/>
                        </a:spcBef>
                        <a:spcAft>
                          <a:spcPts val="0"/>
                        </a:spcAft>
                      </a:pPr>
                      <a:r>
                        <a:rPr lang="en-US" sz="1100">
                          <a:effectLst/>
                        </a:rPr>
                        <a:t>II Parioli/Nomentano</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168</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20.00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8.40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58717209"/>
                  </a:ext>
                </a:extLst>
              </a:tr>
              <a:tr h="182880">
                <a:tc>
                  <a:txBody>
                    <a:bodyPr/>
                    <a:lstStyle/>
                    <a:p>
                      <a:pPr marL="0" marR="0">
                        <a:spcBef>
                          <a:spcPts val="0"/>
                        </a:spcBef>
                        <a:spcAft>
                          <a:spcPts val="0"/>
                        </a:spcAft>
                      </a:pPr>
                      <a:r>
                        <a:rPr lang="en-US" sz="1100">
                          <a:effectLst/>
                        </a:rPr>
                        <a:t>III Monte Sacro</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206</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98.00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2.10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22083890"/>
                  </a:ext>
                </a:extLst>
              </a:tr>
              <a:tr h="182880">
                <a:tc>
                  <a:txBody>
                    <a:bodyPr/>
                    <a:lstStyle/>
                    <a:p>
                      <a:pPr marL="0" marR="0">
                        <a:spcBef>
                          <a:spcPts val="0"/>
                        </a:spcBef>
                        <a:spcAft>
                          <a:spcPts val="0"/>
                        </a:spcAft>
                      </a:pPr>
                      <a:r>
                        <a:rPr lang="en-US" sz="1100">
                          <a:effectLst/>
                        </a:rPr>
                        <a:t>IV Tiburtina</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176</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49.00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3.59</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18102879"/>
                  </a:ext>
                </a:extLst>
              </a:tr>
              <a:tr h="182880">
                <a:tc>
                  <a:txBody>
                    <a:bodyPr/>
                    <a:lstStyle/>
                    <a:p>
                      <a:pPr marL="0" marR="0">
                        <a:spcBef>
                          <a:spcPts val="0"/>
                        </a:spcBef>
                        <a:spcAft>
                          <a:spcPts val="0"/>
                        </a:spcAft>
                      </a:pPr>
                      <a:r>
                        <a:rPr lang="en-US" sz="1100">
                          <a:effectLst/>
                        </a:rPr>
                        <a:t>V Prenestino/Centocelle</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245</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27.00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9.07</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64540032"/>
                  </a:ext>
                </a:extLst>
              </a:tr>
              <a:tr h="182880">
                <a:tc>
                  <a:txBody>
                    <a:bodyPr/>
                    <a:lstStyle/>
                    <a:p>
                      <a:pPr marL="0" marR="0">
                        <a:spcBef>
                          <a:spcPts val="0"/>
                        </a:spcBef>
                        <a:spcAft>
                          <a:spcPts val="0"/>
                        </a:spcAft>
                      </a:pPr>
                      <a:r>
                        <a:rPr lang="en-US" sz="1100">
                          <a:effectLst/>
                        </a:rPr>
                        <a:t>VI Roma delle Torri</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258</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114.00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2.26</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06604060"/>
                  </a:ext>
                </a:extLst>
              </a:tr>
              <a:tr h="182880">
                <a:tc>
                  <a:txBody>
                    <a:bodyPr/>
                    <a:lstStyle/>
                    <a:p>
                      <a:pPr marL="0" marR="0">
                        <a:spcBef>
                          <a:spcPts val="0"/>
                        </a:spcBef>
                        <a:spcAft>
                          <a:spcPts val="0"/>
                        </a:spcAft>
                      </a:pPr>
                      <a:r>
                        <a:rPr lang="es-ES" sz="1100">
                          <a:effectLst/>
                        </a:rPr>
                        <a:t>VII Appio-Latino/Tuscolana/Cinecittà</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307</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46.00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6.67</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21687986"/>
                  </a:ext>
                </a:extLst>
              </a:tr>
              <a:tr h="182880">
                <a:tc>
                  <a:txBody>
                    <a:bodyPr/>
                    <a:lstStyle/>
                    <a:p>
                      <a:pPr marL="0" marR="0">
                        <a:spcBef>
                          <a:spcPts val="0"/>
                        </a:spcBef>
                        <a:spcAft>
                          <a:spcPts val="0"/>
                        </a:spcAft>
                      </a:pPr>
                      <a:r>
                        <a:rPr lang="en-US" sz="1100">
                          <a:effectLst/>
                        </a:rPr>
                        <a:t>VIII Appia Antica</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131</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47.00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2.79</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91397726"/>
                  </a:ext>
                </a:extLst>
              </a:tr>
              <a:tr h="182880">
                <a:tc>
                  <a:txBody>
                    <a:bodyPr/>
                    <a:lstStyle/>
                    <a:p>
                      <a:pPr marL="0" marR="0">
                        <a:spcBef>
                          <a:spcPts val="0"/>
                        </a:spcBef>
                        <a:spcAft>
                          <a:spcPts val="0"/>
                        </a:spcAft>
                      </a:pPr>
                      <a:r>
                        <a:rPr lang="en-US" sz="1100">
                          <a:effectLst/>
                        </a:rPr>
                        <a:t>IX Eur</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184</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183.00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1.01</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18289548"/>
                  </a:ext>
                </a:extLst>
              </a:tr>
              <a:tr h="182880">
                <a:tc>
                  <a:txBody>
                    <a:bodyPr/>
                    <a:lstStyle/>
                    <a:p>
                      <a:pPr marL="0" marR="0">
                        <a:spcBef>
                          <a:spcPts val="0"/>
                        </a:spcBef>
                        <a:spcAft>
                          <a:spcPts val="0"/>
                        </a:spcAft>
                      </a:pPr>
                      <a:r>
                        <a:rPr lang="en-US" sz="1100">
                          <a:effectLst/>
                        </a:rPr>
                        <a:t>X Ostia/Acilia</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232</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151.00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1.54</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12948363"/>
                  </a:ext>
                </a:extLst>
              </a:tr>
              <a:tr h="182880">
                <a:tc>
                  <a:txBody>
                    <a:bodyPr/>
                    <a:lstStyle/>
                    <a:p>
                      <a:pPr marL="0" marR="0">
                        <a:spcBef>
                          <a:spcPts val="0"/>
                        </a:spcBef>
                        <a:spcAft>
                          <a:spcPts val="0"/>
                        </a:spcAft>
                      </a:pPr>
                      <a:r>
                        <a:rPr lang="en-US" sz="1100">
                          <a:effectLst/>
                        </a:rPr>
                        <a:t>XI Arvalia/Portuense</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156</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72.00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2.17</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93779468"/>
                  </a:ext>
                </a:extLst>
              </a:tr>
              <a:tr h="182880">
                <a:tc>
                  <a:txBody>
                    <a:bodyPr/>
                    <a:lstStyle/>
                    <a:p>
                      <a:pPr marL="0" marR="0">
                        <a:spcBef>
                          <a:spcPts val="0"/>
                        </a:spcBef>
                        <a:spcAft>
                          <a:spcPts val="0"/>
                        </a:spcAft>
                      </a:pPr>
                      <a:r>
                        <a:rPr lang="en-US" sz="1100">
                          <a:effectLst/>
                        </a:rPr>
                        <a:t>XII Monte Verde</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141</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73.00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1.93</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62861157"/>
                  </a:ext>
                </a:extLst>
              </a:tr>
              <a:tr h="182880">
                <a:tc>
                  <a:txBody>
                    <a:bodyPr/>
                    <a:lstStyle/>
                    <a:p>
                      <a:pPr marL="0" marR="0">
                        <a:spcBef>
                          <a:spcPts val="0"/>
                        </a:spcBef>
                        <a:spcAft>
                          <a:spcPts val="0"/>
                        </a:spcAft>
                      </a:pPr>
                      <a:r>
                        <a:rPr lang="en-US" sz="1100">
                          <a:effectLst/>
                        </a:rPr>
                        <a:t>XIII Aurelia</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134</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64.00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2.09</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73105810"/>
                  </a:ext>
                </a:extLst>
              </a:tr>
              <a:tr h="182880">
                <a:tc>
                  <a:txBody>
                    <a:bodyPr/>
                    <a:lstStyle/>
                    <a:p>
                      <a:pPr marL="0" marR="0">
                        <a:spcBef>
                          <a:spcPts val="0"/>
                        </a:spcBef>
                        <a:spcAft>
                          <a:spcPts val="0"/>
                        </a:spcAft>
                      </a:pPr>
                      <a:r>
                        <a:rPr lang="en-US" sz="1100">
                          <a:effectLst/>
                        </a:rPr>
                        <a:t>XIV Monte Mario</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192</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134.00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1.43</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70884927"/>
                  </a:ext>
                </a:extLst>
              </a:tr>
              <a:tr h="182880">
                <a:tc>
                  <a:txBody>
                    <a:bodyPr/>
                    <a:lstStyle/>
                    <a:p>
                      <a:pPr marL="0" marR="0">
                        <a:spcBef>
                          <a:spcPts val="0"/>
                        </a:spcBef>
                        <a:spcAft>
                          <a:spcPts val="0"/>
                        </a:spcAft>
                      </a:pPr>
                      <a:r>
                        <a:rPr lang="en-US" sz="1100">
                          <a:effectLst/>
                        </a:rPr>
                        <a:t>XV Cassia/Flaminia</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161</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187.00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dirty="0">
                          <a:effectLst/>
                        </a:rPr>
                        <a:t>0.86</a:t>
                      </a:r>
                      <a:endParaRPr lang="en-US" sz="1300" dirty="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07971859"/>
                  </a:ext>
                </a:extLst>
              </a:tr>
            </a:tbl>
          </a:graphicData>
        </a:graphic>
      </p:graphicFrame>
    </p:spTree>
    <p:extLst>
      <p:ext uri="{BB962C8B-B14F-4D97-AF65-F5344CB8AC3E}">
        <p14:creationId xmlns:p14="http://schemas.microsoft.com/office/powerpoint/2010/main" val="339349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7408-2E51-4EDC-9C89-0CA94E68A7F5}"/>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sz="2800" b="0" i="1" kern="1200" cap="all" dirty="0">
                <a:solidFill>
                  <a:schemeClr val="tx1">
                    <a:lumMod val="75000"/>
                    <a:lumOff val="25000"/>
                  </a:schemeClr>
                </a:solidFill>
                <a:latin typeface="+mj-lt"/>
                <a:ea typeface="+mj-ea"/>
                <a:cs typeface="+mj-cs"/>
              </a:rPr>
              <a:t>Methodology</a:t>
            </a:r>
          </a:p>
        </p:txBody>
      </p:sp>
      <p:sp>
        <p:nvSpPr>
          <p:cNvPr id="10" name="Rectangle 9">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B0EBEC2-D0F8-46F8-86D0-51D746CD6EE3}"/>
              </a:ext>
            </a:extLst>
          </p:cNvPr>
          <p:cNvPicPr>
            <a:picLocks noGrp="1"/>
          </p:cNvPicPr>
          <p:nvPr>
            <p:ph idx="1"/>
          </p:nvPr>
        </p:nvPicPr>
        <p:blipFill rotWithShape="1">
          <a:blip r:embed="rId2"/>
          <a:srcRect l="11145" r="2" b="2"/>
          <a:stretch/>
        </p:blipFill>
        <p:spPr>
          <a:xfrm>
            <a:off x="611392" y="2347105"/>
            <a:ext cx="5074920" cy="3712464"/>
          </a:xfrm>
          <a:prstGeom prst="rect">
            <a:avLst/>
          </a:prstGeom>
        </p:spPr>
      </p:pic>
      <p:sp>
        <p:nvSpPr>
          <p:cNvPr id="5" name="TextBox 4">
            <a:extLst>
              <a:ext uri="{FF2B5EF4-FFF2-40B4-BE49-F238E27FC236}">
                <a16:creationId xmlns:a16="http://schemas.microsoft.com/office/drawing/2014/main" id="{C36BDEFD-BF6E-4525-9A05-2CAACBCCC413}"/>
              </a:ext>
            </a:extLst>
          </p:cNvPr>
          <p:cNvSpPr txBox="1"/>
          <p:nvPr/>
        </p:nvSpPr>
        <p:spPr>
          <a:xfrm>
            <a:off x="6340830" y="2340864"/>
            <a:ext cx="5269977" cy="3634486"/>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With the help of the folium library, I was able to plot each neighborhood as a mark to visualize the overall distribution in the city map.</a:t>
            </a:r>
          </a:p>
        </p:txBody>
      </p:sp>
    </p:spTree>
    <p:extLst>
      <p:ext uri="{BB962C8B-B14F-4D97-AF65-F5344CB8AC3E}">
        <p14:creationId xmlns:p14="http://schemas.microsoft.com/office/powerpoint/2010/main" val="3531997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C2A2-17EB-4D79-B576-E217CDC647D2}"/>
              </a:ext>
            </a:extLst>
          </p:cNvPr>
          <p:cNvSpPr>
            <a:spLocks noGrp="1"/>
          </p:cNvSpPr>
          <p:nvPr>
            <p:ph type="title"/>
          </p:nvPr>
        </p:nvSpPr>
        <p:spPr>
          <a:xfrm>
            <a:off x="609600" y="267494"/>
            <a:ext cx="10972800" cy="1399032"/>
          </a:xfrm>
        </p:spPr>
        <p:txBody>
          <a:bodyPr/>
          <a:lstStyle/>
          <a:p>
            <a:r>
              <a:rPr lang="en-US" b="1" i="1"/>
              <a:t>Methodology</a:t>
            </a:r>
            <a:endParaRPr lang="en-US" b="1" i="1" dirty="0"/>
          </a:p>
        </p:txBody>
      </p:sp>
      <p:sp>
        <p:nvSpPr>
          <p:cNvPr id="5" name="Rectangle 4">
            <a:extLst>
              <a:ext uri="{FF2B5EF4-FFF2-40B4-BE49-F238E27FC236}">
                <a16:creationId xmlns:a16="http://schemas.microsoft.com/office/drawing/2014/main" id="{190C492C-1A04-403A-AA76-309D51ECB438}"/>
              </a:ext>
            </a:extLst>
          </p:cNvPr>
          <p:cNvSpPr/>
          <p:nvPr/>
        </p:nvSpPr>
        <p:spPr>
          <a:xfrm>
            <a:off x="828675" y="1742212"/>
            <a:ext cx="11106150" cy="923330"/>
          </a:xfrm>
          <a:prstGeom prst="rect">
            <a:avLst/>
          </a:prstGeom>
        </p:spPr>
        <p:txBody>
          <a:bodyPr wrap="square">
            <a:spAutoFit/>
          </a:bodyPr>
          <a:lstStyle/>
          <a:p>
            <a:r>
              <a:rPr lang="en-US"/>
              <a:t>By using the foursquare command to get at the most 100 venues per neighborhood, a dataframe listing their names, their distance by the neighborhood center, and their category was obtained. The 10 most popular venues per neighborhood were obtained as well.</a:t>
            </a:r>
            <a:endParaRPr lang="en-US" dirty="0"/>
          </a:p>
        </p:txBody>
      </p:sp>
      <p:pic>
        <p:nvPicPr>
          <p:cNvPr id="7" name="Picture 6">
            <a:extLst>
              <a:ext uri="{FF2B5EF4-FFF2-40B4-BE49-F238E27FC236}">
                <a16:creationId xmlns:a16="http://schemas.microsoft.com/office/drawing/2014/main" id="{01289AA1-7D4E-4D86-A784-25F4165BF771}"/>
              </a:ext>
            </a:extLst>
          </p:cNvPr>
          <p:cNvPicPr/>
          <p:nvPr/>
        </p:nvPicPr>
        <p:blipFill>
          <a:blip r:embed="rId2"/>
          <a:stretch>
            <a:fillRect/>
          </a:stretch>
        </p:blipFill>
        <p:spPr>
          <a:xfrm>
            <a:off x="257175" y="2845767"/>
            <a:ext cx="5522189" cy="2364407"/>
          </a:xfrm>
          <a:prstGeom prst="rect">
            <a:avLst/>
          </a:prstGeom>
        </p:spPr>
      </p:pic>
      <p:pic>
        <p:nvPicPr>
          <p:cNvPr id="10" name="Picture 9">
            <a:extLst>
              <a:ext uri="{FF2B5EF4-FFF2-40B4-BE49-F238E27FC236}">
                <a16:creationId xmlns:a16="http://schemas.microsoft.com/office/drawing/2014/main" id="{93631453-A234-4A55-B394-4478DC2EA10E}"/>
              </a:ext>
            </a:extLst>
          </p:cNvPr>
          <p:cNvPicPr/>
          <p:nvPr/>
        </p:nvPicPr>
        <p:blipFill>
          <a:blip r:embed="rId3"/>
          <a:stretch>
            <a:fillRect/>
          </a:stretch>
        </p:blipFill>
        <p:spPr>
          <a:xfrm>
            <a:off x="5988728" y="2845767"/>
            <a:ext cx="5946097" cy="2480835"/>
          </a:xfrm>
          <a:prstGeom prst="rect">
            <a:avLst/>
          </a:prstGeom>
        </p:spPr>
      </p:pic>
    </p:spTree>
    <p:extLst>
      <p:ext uri="{BB962C8B-B14F-4D97-AF65-F5344CB8AC3E}">
        <p14:creationId xmlns:p14="http://schemas.microsoft.com/office/powerpoint/2010/main" val="3202937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FEAE-BE90-46EE-A571-48319A4EFF40}"/>
              </a:ext>
            </a:extLst>
          </p:cNvPr>
          <p:cNvSpPr>
            <a:spLocks noGrp="1"/>
          </p:cNvSpPr>
          <p:nvPr>
            <p:ph type="title"/>
          </p:nvPr>
        </p:nvSpPr>
        <p:spPr/>
        <p:txBody>
          <a:bodyPr/>
          <a:lstStyle/>
          <a:p>
            <a:r>
              <a:rPr lang="en-US" b="1" i="1" dirty="0"/>
              <a:t>Methodology</a:t>
            </a:r>
          </a:p>
        </p:txBody>
      </p:sp>
      <p:pic>
        <p:nvPicPr>
          <p:cNvPr id="4" name="Content Placeholder 3">
            <a:extLst>
              <a:ext uri="{FF2B5EF4-FFF2-40B4-BE49-F238E27FC236}">
                <a16:creationId xmlns:a16="http://schemas.microsoft.com/office/drawing/2014/main" id="{D76DFC0D-BCBA-4BDC-9C90-3586B7CC3668}"/>
              </a:ext>
            </a:extLst>
          </p:cNvPr>
          <p:cNvPicPr>
            <a:picLocks noGrp="1"/>
          </p:cNvPicPr>
          <p:nvPr>
            <p:ph idx="1"/>
          </p:nvPr>
        </p:nvPicPr>
        <p:blipFill>
          <a:blip r:embed="rId2"/>
          <a:stretch>
            <a:fillRect/>
          </a:stretch>
        </p:blipFill>
        <p:spPr>
          <a:xfrm>
            <a:off x="985423" y="3154192"/>
            <a:ext cx="5213356" cy="3436314"/>
          </a:xfrm>
          <a:prstGeom prst="rect">
            <a:avLst/>
          </a:prstGeom>
        </p:spPr>
      </p:pic>
      <p:sp>
        <p:nvSpPr>
          <p:cNvPr id="7" name="Rectangle 6">
            <a:extLst>
              <a:ext uri="{FF2B5EF4-FFF2-40B4-BE49-F238E27FC236}">
                <a16:creationId xmlns:a16="http://schemas.microsoft.com/office/drawing/2014/main" id="{7AB61FFB-FA3B-4869-8AD6-37AD12605759}"/>
              </a:ext>
            </a:extLst>
          </p:cNvPr>
          <p:cNvSpPr/>
          <p:nvPr/>
        </p:nvSpPr>
        <p:spPr>
          <a:xfrm>
            <a:off x="435801" y="1972213"/>
            <a:ext cx="11273846" cy="646331"/>
          </a:xfrm>
          <a:prstGeom prst="rect">
            <a:avLst/>
          </a:prstGeom>
        </p:spPr>
        <p:txBody>
          <a:bodyPr wrap="square">
            <a:spAutoFit/>
          </a:bodyPr>
          <a:lstStyle/>
          <a:p>
            <a:r>
              <a:rPr lang="en-US" dirty="0"/>
              <a:t>A KNN algorithm with a number of clusters equal to 8 (optimal number) was run to group the city neighborhoods together, and the result was plotted using folium. </a:t>
            </a:r>
          </a:p>
        </p:txBody>
      </p:sp>
      <p:graphicFrame>
        <p:nvGraphicFramePr>
          <p:cNvPr id="8" name="Table 7">
            <a:extLst>
              <a:ext uri="{FF2B5EF4-FFF2-40B4-BE49-F238E27FC236}">
                <a16:creationId xmlns:a16="http://schemas.microsoft.com/office/drawing/2014/main" id="{67C0626A-6C0D-465A-9C5F-47F444B8E6FE}"/>
              </a:ext>
            </a:extLst>
          </p:cNvPr>
          <p:cNvGraphicFramePr>
            <a:graphicFrameLocks noGrp="1"/>
          </p:cNvGraphicFramePr>
          <p:nvPr>
            <p:extLst>
              <p:ext uri="{D42A27DB-BD31-4B8C-83A1-F6EECF244321}">
                <p14:modId xmlns:p14="http://schemas.microsoft.com/office/powerpoint/2010/main" val="966421664"/>
              </p:ext>
            </p:extLst>
          </p:nvPr>
        </p:nvGraphicFramePr>
        <p:xfrm>
          <a:off x="7785753" y="3333109"/>
          <a:ext cx="2994660" cy="3078480"/>
        </p:xfrm>
        <a:graphic>
          <a:graphicData uri="http://schemas.openxmlformats.org/drawingml/2006/table">
            <a:tbl>
              <a:tblPr firstRow="1" firstCol="1" bandRow="1">
                <a:tableStyleId>{5C22544A-7EE6-4342-B048-85BDC9FD1C3A}</a:tableStyleId>
              </a:tblPr>
              <a:tblGrid>
                <a:gridCol w="2105660">
                  <a:extLst>
                    <a:ext uri="{9D8B030D-6E8A-4147-A177-3AD203B41FA5}">
                      <a16:colId xmlns:a16="http://schemas.microsoft.com/office/drawing/2014/main" val="391779846"/>
                    </a:ext>
                  </a:extLst>
                </a:gridCol>
                <a:gridCol w="889000">
                  <a:extLst>
                    <a:ext uri="{9D8B030D-6E8A-4147-A177-3AD203B41FA5}">
                      <a16:colId xmlns:a16="http://schemas.microsoft.com/office/drawing/2014/main" val="4024518101"/>
                    </a:ext>
                  </a:extLst>
                </a:gridCol>
              </a:tblGrid>
              <a:tr h="182880">
                <a:tc>
                  <a:txBody>
                    <a:bodyPr/>
                    <a:lstStyle/>
                    <a:p>
                      <a:pPr marL="0" marR="0" algn="ctr">
                        <a:spcBef>
                          <a:spcPts val="0"/>
                        </a:spcBef>
                        <a:spcAft>
                          <a:spcPts val="0"/>
                        </a:spcAft>
                      </a:pPr>
                      <a:r>
                        <a:rPr lang="en-US" sz="1100">
                          <a:effectLst/>
                        </a:rPr>
                        <a:t>Neighborhood</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Cluster</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34687723"/>
                  </a:ext>
                </a:extLst>
              </a:tr>
              <a:tr h="182880">
                <a:tc>
                  <a:txBody>
                    <a:bodyPr/>
                    <a:lstStyle/>
                    <a:p>
                      <a:pPr marL="0" marR="0" algn="ctr">
                        <a:spcBef>
                          <a:spcPts val="0"/>
                        </a:spcBef>
                        <a:spcAft>
                          <a:spcPts val="0"/>
                        </a:spcAft>
                      </a:pPr>
                      <a:r>
                        <a:rPr lang="en-US" sz="1100">
                          <a:effectLst/>
                        </a:rPr>
                        <a:t>I Centro Storico</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5</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92578497"/>
                  </a:ext>
                </a:extLst>
              </a:tr>
              <a:tr h="182880">
                <a:tc>
                  <a:txBody>
                    <a:bodyPr/>
                    <a:lstStyle/>
                    <a:p>
                      <a:pPr marL="0" marR="0" algn="ctr">
                        <a:spcBef>
                          <a:spcPts val="0"/>
                        </a:spcBef>
                        <a:spcAft>
                          <a:spcPts val="0"/>
                        </a:spcAft>
                      </a:pPr>
                      <a:r>
                        <a:rPr lang="en-US" sz="1100">
                          <a:effectLst/>
                        </a:rPr>
                        <a:t>II Parioli/Nomentano</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5</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62072645"/>
                  </a:ext>
                </a:extLst>
              </a:tr>
              <a:tr h="182880">
                <a:tc>
                  <a:txBody>
                    <a:bodyPr/>
                    <a:lstStyle/>
                    <a:p>
                      <a:pPr marL="0" marR="0" algn="ctr">
                        <a:spcBef>
                          <a:spcPts val="0"/>
                        </a:spcBef>
                        <a:spcAft>
                          <a:spcPts val="0"/>
                        </a:spcAft>
                      </a:pPr>
                      <a:r>
                        <a:rPr lang="en-US" sz="1100">
                          <a:effectLst/>
                        </a:rPr>
                        <a:t>III Monte Sacro</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5</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98209079"/>
                  </a:ext>
                </a:extLst>
              </a:tr>
              <a:tr h="182880">
                <a:tc>
                  <a:txBody>
                    <a:bodyPr/>
                    <a:lstStyle/>
                    <a:p>
                      <a:pPr marL="0" marR="0" algn="ctr">
                        <a:spcBef>
                          <a:spcPts val="0"/>
                        </a:spcBef>
                        <a:spcAft>
                          <a:spcPts val="0"/>
                        </a:spcAft>
                      </a:pPr>
                      <a:r>
                        <a:rPr lang="en-US" sz="1100">
                          <a:effectLst/>
                        </a:rPr>
                        <a:t>IV Tiburtina</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5</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55195855"/>
                  </a:ext>
                </a:extLst>
              </a:tr>
              <a:tr h="182880">
                <a:tc>
                  <a:txBody>
                    <a:bodyPr/>
                    <a:lstStyle/>
                    <a:p>
                      <a:pPr marL="0" marR="0" algn="ctr">
                        <a:spcBef>
                          <a:spcPts val="0"/>
                        </a:spcBef>
                        <a:spcAft>
                          <a:spcPts val="0"/>
                        </a:spcAft>
                      </a:pPr>
                      <a:r>
                        <a:rPr lang="en-US" sz="1100">
                          <a:effectLst/>
                        </a:rPr>
                        <a:t>V Prenestino/Centocelle</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5</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20489482"/>
                  </a:ext>
                </a:extLst>
              </a:tr>
              <a:tr h="182880">
                <a:tc>
                  <a:txBody>
                    <a:bodyPr/>
                    <a:lstStyle/>
                    <a:p>
                      <a:pPr marL="0" marR="0" algn="ctr">
                        <a:spcBef>
                          <a:spcPts val="0"/>
                        </a:spcBef>
                        <a:spcAft>
                          <a:spcPts val="0"/>
                        </a:spcAft>
                      </a:pPr>
                      <a:r>
                        <a:rPr lang="en-US" sz="1100">
                          <a:effectLst/>
                        </a:rPr>
                        <a:t>VI Roma delle Torri</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5</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25467586"/>
                  </a:ext>
                </a:extLst>
              </a:tr>
              <a:tr h="182880">
                <a:tc>
                  <a:txBody>
                    <a:bodyPr/>
                    <a:lstStyle/>
                    <a:p>
                      <a:pPr marL="0" marR="0" algn="ctr">
                        <a:spcBef>
                          <a:spcPts val="0"/>
                        </a:spcBef>
                        <a:spcAft>
                          <a:spcPts val="0"/>
                        </a:spcAft>
                      </a:pPr>
                      <a:r>
                        <a:rPr lang="es-ES" sz="1100">
                          <a:effectLst/>
                        </a:rPr>
                        <a:t>VII Appio-Latino/Tuscolana/Cinecittà</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5</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17784386"/>
                  </a:ext>
                </a:extLst>
              </a:tr>
              <a:tr h="182880">
                <a:tc>
                  <a:txBody>
                    <a:bodyPr/>
                    <a:lstStyle/>
                    <a:p>
                      <a:pPr marL="0" marR="0" algn="ctr">
                        <a:spcBef>
                          <a:spcPts val="0"/>
                        </a:spcBef>
                        <a:spcAft>
                          <a:spcPts val="0"/>
                        </a:spcAft>
                      </a:pPr>
                      <a:r>
                        <a:rPr lang="en-US" sz="1100">
                          <a:effectLst/>
                        </a:rPr>
                        <a:t>VIII Appia Antica</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4</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2819899"/>
                  </a:ext>
                </a:extLst>
              </a:tr>
              <a:tr h="182880">
                <a:tc>
                  <a:txBody>
                    <a:bodyPr/>
                    <a:lstStyle/>
                    <a:p>
                      <a:pPr marL="0" marR="0" algn="ctr">
                        <a:spcBef>
                          <a:spcPts val="0"/>
                        </a:spcBef>
                        <a:spcAft>
                          <a:spcPts val="0"/>
                        </a:spcAft>
                      </a:pPr>
                      <a:r>
                        <a:rPr lang="en-US" sz="1100">
                          <a:effectLst/>
                        </a:rPr>
                        <a:t>IX Eur</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6</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36101911"/>
                  </a:ext>
                </a:extLst>
              </a:tr>
              <a:tr h="182880">
                <a:tc>
                  <a:txBody>
                    <a:bodyPr/>
                    <a:lstStyle/>
                    <a:p>
                      <a:pPr marL="0" marR="0" algn="ctr">
                        <a:spcBef>
                          <a:spcPts val="0"/>
                        </a:spcBef>
                        <a:spcAft>
                          <a:spcPts val="0"/>
                        </a:spcAft>
                      </a:pPr>
                      <a:r>
                        <a:rPr lang="en-US" sz="1100">
                          <a:effectLst/>
                        </a:rPr>
                        <a:t>X Ostia/Acilia</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7</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89812084"/>
                  </a:ext>
                </a:extLst>
              </a:tr>
              <a:tr h="182880">
                <a:tc>
                  <a:txBody>
                    <a:bodyPr/>
                    <a:lstStyle/>
                    <a:p>
                      <a:pPr marL="0" marR="0" algn="ctr">
                        <a:spcBef>
                          <a:spcPts val="0"/>
                        </a:spcBef>
                        <a:spcAft>
                          <a:spcPts val="0"/>
                        </a:spcAft>
                      </a:pPr>
                      <a:r>
                        <a:rPr lang="en-US" sz="1100">
                          <a:effectLst/>
                        </a:rPr>
                        <a:t>XI Arvalia/Portuense</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1</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43521932"/>
                  </a:ext>
                </a:extLst>
              </a:tr>
              <a:tr h="182880">
                <a:tc>
                  <a:txBody>
                    <a:bodyPr/>
                    <a:lstStyle/>
                    <a:p>
                      <a:pPr marL="0" marR="0" algn="ctr">
                        <a:spcBef>
                          <a:spcPts val="0"/>
                        </a:spcBef>
                        <a:spcAft>
                          <a:spcPts val="0"/>
                        </a:spcAft>
                      </a:pPr>
                      <a:r>
                        <a:rPr lang="en-US" sz="1100">
                          <a:effectLst/>
                        </a:rPr>
                        <a:t>XII Monte Verde</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0</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53402226"/>
                  </a:ext>
                </a:extLst>
              </a:tr>
              <a:tr h="182880">
                <a:tc>
                  <a:txBody>
                    <a:bodyPr/>
                    <a:lstStyle/>
                    <a:p>
                      <a:pPr marL="0" marR="0" algn="ctr">
                        <a:spcBef>
                          <a:spcPts val="0"/>
                        </a:spcBef>
                        <a:spcAft>
                          <a:spcPts val="0"/>
                        </a:spcAft>
                      </a:pPr>
                      <a:r>
                        <a:rPr lang="en-US" sz="1100">
                          <a:effectLst/>
                        </a:rPr>
                        <a:t>XIII Aurelia</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3</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64533837"/>
                  </a:ext>
                </a:extLst>
              </a:tr>
              <a:tr h="182880">
                <a:tc>
                  <a:txBody>
                    <a:bodyPr/>
                    <a:lstStyle/>
                    <a:p>
                      <a:pPr marL="0" marR="0" algn="ctr">
                        <a:spcBef>
                          <a:spcPts val="0"/>
                        </a:spcBef>
                        <a:spcAft>
                          <a:spcPts val="0"/>
                        </a:spcAft>
                      </a:pPr>
                      <a:r>
                        <a:rPr lang="en-US" sz="1100">
                          <a:effectLst/>
                        </a:rPr>
                        <a:t>XIV Monte Mario</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5</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04491828"/>
                  </a:ext>
                </a:extLst>
              </a:tr>
              <a:tr h="182880">
                <a:tc>
                  <a:txBody>
                    <a:bodyPr/>
                    <a:lstStyle/>
                    <a:p>
                      <a:pPr marL="0" marR="0" algn="ctr">
                        <a:spcBef>
                          <a:spcPts val="0"/>
                        </a:spcBef>
                        <a:spcAft>
                          <a:spcPts val="0"/>
                        </a:spcAft>
                      </a:pPr>
                      <a:r>
                        <a:rPr lang="en-US" sz="1100">
                          <a:effectLst/>
                        </a:rPr>
                        <a:t>XV Cassia/Flaminia</a:t>
                      </a:r>
                      <a:endParaRPr lang="en-US" sz="130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dirty="0">
                          <a:effectLst/>
                        </a:rPr>
                        <a:t>2</a:t>
                      </a:r>
                      <a:endParaRPr lang="en-US" sz="1300" dirty="0">
                        <a:solidFill>
                          <a:srgbClr val="808080"/>
                        </a:solidFill>
                        <a:effectLst/>
                        <a:latin typeface="Calibri Light" panose="020F0302020204030204" pitchFamily="34" charset="0"/>
                        <a:ea typeface="Calibri Light" panose="020F03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85446448"/>
                  </a:ext>
                </a:extLst>
              </a:tr>
            </a:tbl>
          </a:graphicData>
        </a:graphic>
      </p:graphicFrame>
    </p:spTree>
    <p:extLst>
      <p:ext uri="{BB962C8B-B14F-4D97-AF65-F5344CB8AC3E}">
        <p14:creationId xmlns:p14="http://schemas.microsoft.com/office/powerpoint/2010/main" val="334846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08C4-C185-41BD-A34C-F8F17502A585}"/>
              </a:ext>
            </a:extLst>
          </p:cNvPr>
          <p:cNvSpPr>
            <a:spLocks noGrp="1"/>
          </p:cNvSpPr>
          <p:nvPr>
            <p:ph type="title"/>
          </p:nvPr>
        </p:nvSpPr>
        <p:spPr/>
        <p:txBody>
          <a:bodyPr/>
          <a:lstStyle/>
          <a:p>
            <a:r>
              <a:rPr lang="en-US" b="1" i="1" dirty="0"/>
              <a:t>Results – neighborhood level</a:t>
            </a:r>
          </a:p>
        </p:txBody>
      </p:sp>
      <p:pic>
        <p:nvPicPr>
          <p:cNvPr id="4" name="Content Placeholder 3">
            <a:extLst>
              <a:ext uri="{FF2B5EF4-FFF2-40B4-BE49-F238E27FC236}">
                <a16:creationId xmlns:a16="http://schemas.microsoft.com/office/drawing/2014/main" id="{0C549779-647B-4003-82C2-23E4ACDC5300}"/>
              </a:ext>
            </a:extLst>
          </p:cNvPr>
          <p:cNvPicPr>
            <a:picLocks noGrp="1"/>
          </p:cNvPicPr>
          <p:nvPr>
            <p:ph idx="1"/>
          </p:nvPr>
        </p:nvPicPr>
        <p:blipFill>
          <a:blip r:embed="rId2"/>
          <a:stretch>
            <a:fillRect/>
          </a:stretch>
        </p:blipFill>
        <p:spPr>
          <a:xfrm>
            <a:off x="1004618" y="2016469"/>
            <a:ext cx="3718301" cy="2967044"/>
          </a:xfrm>
          <a:prstGeom prst="rect">
            <a:avLst/>
          </a:prstGeom>
        </p:spPr>
      </p:pic>
      <p:pic>
        <p:nvPicPr>
          <p:cNvPr id="6" name="Picture 5">
            <a:extLst>
              <a:ext uri="{FF2B5EF4-FFF2-40B4-BE49-F238E27FC236}">
                <a16:creationId xmlns:a16="http://schemas.microsoft.com/office/drawing/2014/main" id="{CC4775CF-9F65-4A9C-B980-57049A185AAE}"/>
              </a:ext>
            </a:extLst>
          </p:cNvPr>
          <p:cNvPicPr/>
          <p:nvPr/>
        </p:nvPicPr>
        <p:blipFill>
          <a:blip r:embed="rId3"/>
          <a:stretch>
            <a:fillRect/>
          </a:stretch>
        </p:blipFill>
        <p:spPr>
          <a:xfrm>
            <a:off x="6853942" y="1380327"/>
            <a:ext cx="4728458" cy="3603186"/>
          </a:xfrm>
          <a:prstGeom prst="rect">
            <a:avLst/>
          </a:prstGeom>
        </p:spPr>
      </p:pic>
      <p:sp>
        <p:nvSpPr>
          <p:cNvPr id="8" name="TextBox 7">
            <a:extLst>
              <a:ext uri="{FF2B5EF4-FFF2-40B4-BE49-F238E27FC236}">
                <a16:creationId xmlns:a16="http://schemas.microsoft.com/office/drawing/2014/main" id="{793B4081-6B00-42F8-8963-64E9D0879427}"/>
              </a:ext>
            </a:extLst>
          </p:cNvPr>
          <p:cNvSpPr txBox="1"/>
          <p:nvPr/>
        </p:nvSpPr>
        <p:spPr>
          <a:xfrm>
            <a:off x="1196240" y="1751759"/>
            <a:ext cx="3269228" cy="369332"/>
          </a:xfrm>
          <a:prstGeom prst="rect">
            <a:avLst/>
          </a:prstGeom>
          <a:noFill/>
        </p:spPr>
        <p:txBody>
          <a:bodyPr wrap="none" rtlCol="0">
            <a:spAutoFit/>
          </a:bodyPr>
          <a:lstStyle/>
          <a:p>
            <a:r>
              <a:rPr lang="en-US" dirty="0"/>
              <a:t>Count of venues by neighborhood</a:t>
            </a:r>
          </a:p>
        </p:txBody>
      </p:sp>
      <p:sp>
        <p:nvSpPr>
          <p:cNvPr id="9" name="TextBox 8">
            <a:extLst>
              <a:ext uri="{FF2B5EF4-FFF2-40B4-BE49-F238E27FC236}">
                <a16:creationId xmlns:a16="http://schemas.microsoft.com/office/drawing/2014/main" id="{55417F9F-D725-4278-8836-57DAB260111E}"/>
              </a:ext>
            </a:extLst>
          </p:cNvPr>
          <p:cNvSpPr txBox="1"/>
          <p:nvPr/>
        </p:nvSpPr>
        <p:spPr>
          <a:xfrm>
            <a:off x="7106201" y="967010"/>
            <a:ext cx="4117024" cy="369332"/>
          </a:xfrm>
          <a:prstGeom prst="rect">
            <a:avLst/>
          </a:prstGeom>
          <a:noFill/>
        </p:spPr>
        <p:txBody>
          <a:bodyPr wrap="none" rtlCol="0">
            <a:spAutoFit/>
          </a:bodyPr>
          <a:lstStyle/>
          <a:p>
            <a:r>
              <a:rPr lang="en-US" dirty="0"/>
              <a:t>10 Most common venues per neighborhood</a:t>
            </a:r>
          </a:p>
        </p:txBody>
      </p:sp>
      <p:sp>
        <p:nvSpPr>
          <p:cNvPr id="14" name="Rectangle 13">
            <a:extLst>
              <a:ext uri="{FF2B5EF4-FFF2-40B4-BE49-F238E27FC236}">
                <a16:creationId xmlns:a16="http://schemas.microsoft.com/office/drawing/2014/main" id="{07FD7FD0-A50D-4D1C-A8EE-96BCA4F4739C}"/>
              </a:ext>
            </a:extLst>
          </p:cNvPr>
          <p:cNvSpPr/>
          <p:nvPr/>
        </p:nvSpPr>
        <p:spPr>
          <a:xfrm>
            <a:off x="137601" y="5103674"/>
            <a:ext cx="12220115" cy="1754326"/>
          </a:xfrm>
          <a:prstGeom prst="rect">
            <a:avLst/>
          </a:prstGeom>
        </p:spPr>
        <p:txBody>
          <a:bodyPr wrap="square">
            <a:spAutoFit/>
          </a:bodyPr>
          <a:lstStyle/>
          <a:p>
            <a:pPr marL="285750" indent="-285750">
              <a:buFont typeface="Arial" panose="020B0604020202020204" pitchFamily="34" charset="0"/>
              <a:buChar char="•"/>
            </a:pPr>
            <a:r>
              <a:rPr lang="en-US" dirty="0"/>
              <a:t>80% of the venues are concentrated in 6 neighborhoods. From this it is possible to infer that these neighborhoods have a higher traffic and flux of people than the others.</a:t>
            </a:r>
          </a:p>
          <a:p>
            <a:pPr marL="285750" indent="-285750">
              <a:buFont typeface="Arial" panose="020B0604020202020204" pitchFamily="34" charset="0"/>
              <a:buChar char="•"/>
            </a:pPr>
            <a:r>
              <a:rPr lang="en-US" dirty="0" err="1"/>
              <a:t>Appio</a:t>
            </a:r>
            <a:r>
              <a:rPr lang="en-US" dirty="0"/>
              <a:t> Latino/</a:t>
            </a:r>
            <a:r>
              <a:rPr lang="en-US" dirty="0" err="1"/>
              <a:t>Tuscolana</a:t>
            </a:r>
            <a:r>
              <a:rPr lang="en-US" dirty="0"/>
              <a:t>/</a:t>
            </a:r>
            <a:r>
              <a:rPr lang="en-US" dirty="0" err="1"/>
              <a:t>Cinecitta</a:t>
            </a:r>
            <a:r>
              <a:rPr lang="en-US" dirty="0"/>
              <a:t>’ has the highest count of habitants</a:t>
            </a:r>
          </a:p>
          <a:p>
            <a:pPr marL="285750" indent="-285750">
              <a:buFont typeface="Arial" panose="020B0604020202020204" pitchFamily="34" charset="0"/>
              <a:buChar char="•"/>
            </a:pPr>
            <a:r>
              <a:rPr lang="en-US" dirty="0"/>
              <a:t>Centro </a:t>
            </a:r>
            <a:r>
              <a:rPr lang="en-US" dirty="0" err="1"/>
              <a:t>Storico</a:t>
            </a:r>
            <a:r>
              <a:rPr lang="en-US" dirty="0"/>
              <a:t>, </a:t>
            </a:r>
            <a:r>
              <a:rPr lang="en-US" dirty="0" err="1"/>
              <a:t>Parioli</a:t>
            </a:r>
            <a:r>
              <a:rPr lang="en-US" dirty="0"/>
              <a:t> and </a:t>
            </a:r>
            <a:r>
              <a:rPr lang="en-US" dirty="0" err="1"/>
              <a:t>Appio</a:t>
            </a:r>
            <a:r>
              <a:rPr lang="en-US" dirty="0"/>
              <a:t>/Latino/</a:t>
            </a:r>
            <a:r>
              <a:rPr lang="en-US" dirty="0" err="1"/>
              <a:t>Tuscolana</a:t>
            </a:r>
            <a:r>
              <a:rPr lang="en-US" dirty="0"/>
              <a:t>/</a:t>
            </a:r>
            <a:r>
              <a:rPr lang="en-US" dirty="0" err="1"/>
              <a:t>Cinecitta</a:t>
            </a:r>
            <a:r>
              <a:rPr lang="en-US" dirty="0"/>
              <a:t>’ have some of the highest population density of the dataset. </a:t>
            </a:r>
          </a:p>
          <a:p>
            <a:pPr marL="285750" indent="-285750">
              <a:buFont typeface="Arial" panose="020B0604020202020204" pitchFamily="34" charset="0"/>
              <a:buChar char="•"/>
            </a:pPr>
            <a:r>
              <a:rPr lang="en-US" dirty="0"/>
              <a:t>A high population density suggests a higher potential for traffic in a newly opened venue.</a:t>
            </a:r>
          </a:p>
          <a:p>
            <a:endParaRPr lang="en-US" dirty="0"/>
          </a:p>
        </p:txBody>
      </p:sp>
    </p:spTree>
    <p:extLst>
      <p:ext uri="{BB962C8B-B14F-4D97-AF65-F5344CB8AC3E}">
        <p14:creationId xmlns:p14="http://schemas.microsoft.com/office/powerpoint/2010/main" val="315406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1E9B-F490-41E3-9020-03FB7B955C3B}"/>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sz="2800" b="0" i="1" kern="1200" cap="all" dirty="0">
                <a:solidFill>
                  <a:schemeClr val="tx1">
                    <a:lumMod val="75000"/>
                    <a:lumOff val="25000"/>
                  </a:schemeClr>
                </a:solidFill>
                <a:latin typeface="+mj-lt"/>
                <a:ea typeface="+mj-ea"/>
                <a:cs typeface="+mj-cs"/>
              </a:rPr>
              <a:t>Results – neighborhood level</a:t>
            </a:r>
          </a:p>
        </p:txBody>
      </p:sp>
      <p:sp>
        <p:nvSpPr>
          <p:cNvPr id="34" name="Rectangle 33">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D4923A6-08BA-4972-BEE9-F650440A910C}"/>
              </a:ext>
            </a:extLst>
          </p:cNvPr>
          <p:cNvPicPr/>
          <p:nvPr/>
        </p:nvPicPr>
        <p:blipFill rotWithShape="1">
          <a:blip r:embed="rId2"/>
          <a:srcRect r="23107" b="1"/>
          <a:stretch/>
        </p:blipFill>
        <p:spPr>
          <a:xfrm>
            <a:off x="611392" y="2347104"/>
            <a:ext cx="4940322" cy="3628245"/>
          </a:xfrm>
          <a:prstGeom prst="rect">
            <a:avLst/>
          </a:prstGeom>
        </p:spPr>
      </p:pic>
      <p:sp>
        <p:nvSpPr>
          <p:cNvPr id="5" name="TextBox 4">
            <a:extLst>
              <a:ext uri="{FF2B5EF4-FFF2-40B4-BE49-F238E27FC236}">
                <a16:creationId xmlns:a16="http://schemas.microsoft.com/office/drawing/2014/main" id="{F17B4CDA-2A4D-46BB-94E3-35CAB8E1F1DD}"/>
              </a:ext>
            </a:extLst>
          </p:cNvPr>
          <p:cNvSpPr txBox="1"/>
          <p:nvPr/>
        </p:nvSpPr>
        <p:spPr>
          <a:xfrm>
            <a:off x="6340830" y="2340864"/>
            <a:ext cx="5269977" cy="3634486"/>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It is imperative to check how many wine bars and late night drink venues (like cocktail bars, wine bars, happy hour venues, pubs) are located in each neighborhood and in the city as a whole. People that are looking for grabbing a drink might be targeting this type of places, and it is important to make sure that our venue will not be in an area where a lot of other type of late-night drinks are  already up and running. </a:t>
            </a:r>
          </a:p>
          <a:p>
            <a:pPr marL="285750" indent="-28575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The total number of bars in the dataset is 71 and only 13% of them are wine bars.</a:t>
            </a:r>
          </a:p>
          <a:p>
            <a:pPr>
              <a:spcBef>
                <a:spcPct val="20000"/>
              </a:spcBef>
              <a:spcAft>
                <a:spcPts val="600"/>
              </a:spcAft>
              <a:buClr>
                <a:schemeClr val="accent1"/>
              </a:buClr>
              <a:buSzPct val="92000"/>
              <a:buFont typeface="Wingdings 2" panose="05020102010507070707" pitchFamily="18"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1906295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 INTERNAL"/>
  <p:tag name="BJHEADERFOOTERTEXTMARKING" val=" INTERNAL"/>
</p:tagLst>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1370</Words>
  <Application>Microsoft Office PowerPoint</Application>
  <PresentationFormat>Widescreen</PresentationFormat>
  <Paragraphs>187</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Gill Sans MT</vt:lpstr>
      <vt:lpstr>Times New Roman</vt:lpstr>
      <vt:lpstr>Tw Cen MT</vt:lpstr>
      <vt:lpstr>Wingdings</vt:lpstr>
      <vt:lpstr>Wingdings 2</vt:lpstr>
      <vt:lpstr>DividendVTI</vt:lpstr>
      <vt:lpstr>Opening a new wine bar 🍷 🥂 in Rome, Italy </vt:lpstr>
      <vt:lpstr>Business Problem Description </vt:lpstr>
      <vt:lpstr>Data Sources</vt:lpstr>
      <vt:lpstr>Methodology</vt:lpstr>
      <vt:lpstr>Methodology</vt:lpstr>
      <vt:lpstr>Methodology</vt:lpstr>
      <vt:lpstr>Methodology</vt:lpstr>
      <vt:lpstr>Results – neighborhood level</vt:lpstr>
      <vt:lpstr>Results – neighborhood level</vt:lpstr>
      <vt:lpstr>Results – cluster level</vt:lpstr>
      <vt:lpstr>Discussion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new wine bar 🍷 🥂 in Rome, Italy </dc:title>
  <dc:creator>Lucia Casucci</dc:creator>
  <cp:lastModifiedBy>Lucia Casucci</cp:lastModifiedBy>
  <cp:revision>1</cp:revision>
  <dcterms:created xsi:type="dcterms:W3CDTF">2020-04-24T02:40:36Z</dcterms:created>
  <dcterms:modified xsi:type="dcterms:W3CDTF">2020-04-24T02:40:39Z</dcterms:modified>
</cp:coreProperties>
</file>