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2" r:id="rId4"/>
  </p:sldMasterIdLst>
  <p:notesMasterIdLst>
    <p:notesMasterId r:id="rId12"/>
  </p:notesMasterIdLst>
  <p:handoutMasterIdLst>
    <p:handoutMasterId r:id="rId13"/>
  </p:handoutMasterIdLst>
  <p:sldIdLst>
    <p:sldId id="277" r:id="rId5"/>
    <p:sldId id="278" r:id="rId6"/>
    <p:sldId id="279" r:id="rId7"/>
    <p:sldId id="280" r:id="rId8"/>
    <p:sldId id="281" r:id="rId9"/>
    <p:sldId id="283" r:id="rId10"/>
    <p:sldId id="282" r:id="rId11"/>
  </p:sldIdLst>
  <p:sldSz cx="9144000" cy="6858000" type="screen4x3"/>
  <p:notesSz cx="7099300" cy="10234613"/>
  <p:custDataLst>
    <p:tags r:id="rId14"/>
  </p:custDataLst>
  <p:defaultTextStyle>
    <a:defPPr>
      <a:defRPr lang="en-US"/>
    </a:defPPr>
    <a:lvl1pPr algn="l" rtl="0" fontAlgn="base">
      <a:spcBef>
        <a:spcPct val="0"/>
      </a:spcBef>
      <a:spcAft>
        <a:spcPct val="0"/>
      </a:spcAft>
      <a:defRPr sz="2400" kern="1200">
        <a:solidFill>
          <a:schemeClr val="tx1"/>
        </a:solidFill>
        <a:latin typeface="Lucida Grande" pitchFamily="-110"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Lucida Grande" pitchFamily="-110"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Lucida Grande" pitchFamily="-110"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Lucida Grande" pitchFamily="-110"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Lucida Grande" pitchFamily="-110"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Lucida Grande" pitchFamily="-110"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Lucida Grande" pitchFamily="-110"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Lucida Grande" pitchFamily="-110"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Lucida Grande" pitchFamily="-110"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A91FF"/>
    <a:srgbClr val="003366"/>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660B408-B3CF-4A94-85FC-2B1E0A45F4A2}" styleName="Stile scuro 2 - Colore 1/Color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Stile chiaro 3 - Colore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8" autoAdjust="0"/>
    <p:restoredTop sz="94660"/>
  </p:normalViewPr>
  <p:slideViewPr>
    <p:cSldViewPr snapToGrid="0">
      <p:cViewPr>
        <p:scale>
          <a:sx n="100" d="100"/>
          <a:sy n="100" d="100"/>
        </p:scale>
        <p:origin x="1896" y="45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6" d="100"/>
          <a:sy n="66" d="100"/>
        </p:scale>
        <p:origin x="1" y="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498850" cy="511175"/>
          </a:xfrm>
          <a:prstGeom prst="rect">
            <a:avLst/>
          </a:prstGeom>
          <a:noFill/>
          <a:ln w="9525">
            <a:noFill/>
            <a:miter lim="800000"/>
            <a:headEnd/>
            <a:tailEnd/>
          </a:ln>
          <a:effectLst/>
        </p:spPr>
        <p:txBody>
          <a:bodyPr vert="horz" wrap="square" lIns="96457" tIns="48229" rIns="96457" bIns="48229" numCol="1" anchor="t" anchorCtr="0" compatLnSpc="1">
            <a:prstTxWarp prst="textNoShape">
              <a:avLst/>
            </a:prstTxWarp>
          </a:bodyPr>
          <a:lstStyle>
            <a:lvl1pPr defTabSz="965200">
              <a:defRPr sz="1100">
                <a:latin typeface="Trebuchet MS" panose="020B0603020202020204" pitchFamily="34" charset="0"/>
              </a:defRPr>
            </a:lvl1pPr>
          </a:lstStyle>
          <a:p>
            <a:r>
              <a:rPr lang="en-US" altLang="nl-NL"/>
              <a:t>Process synchronization</a:t>
            </a:r>
          </a:p>
        </p:txBody>
      </p:sp>
      <p:sp>
        <p:nvSpPr>
          <p:cNvPr id="43011" name="Rectangle 3"/>
          <p:cNvSpPr>
            <a:spLocks noGrp="1" noChangeArrowheads="1"/>
          </p:cNvSpPr>
          <p:nvPr>
            <p:ph type="dt" sz="quarter" idx="1"/>
          </p:nvPr>
        </p:nvSpPr>
        <p:spPr bwMode="auto">
          <a:xfrm>
            <a:off x="3579813" y="0"/>
            <a:ext cx="3519487" cy="511175"/>
          </a:xfrm>
          <a:prstGeom prst="rect">
            <a:avLst/>
          </a:prstGeom>
          <a:noFill/>
          <a:ln w="9525">
            <a:noFill/>
            <a:miter lim="800000"/>
            <a:headEnd/>
            <a:tailEnd/>
          </a:ln>
          <a:effectLst/>
        </p:spPr>
        <p:txBody>
          <a:bodyPr vert="horz" wrap="square" lIns="96457" tIns="48229" rIns="96457" bIns="48229" numCol="1" anchor="t" anchorCtr="0" compatLnSpc="1">
            <a:prstTxWarp prst="textNoShape">
              <a:avLst/>
            </a:prstTxWarp>
          </a:bodyPr>
          <a:lstStyle>
            <a:lvl1pPr algn="r" defTabSz="965200">
              <a:defRPr sz="1100">
                <a:latin typeface="Trebuchet MS" panose="020B0603020202020204" pitchFamily="34" charset="0"/>
              </a:defRPr>
            </a:lvl1pPr>
          </a:lstStyle>
          <a:p>
            <a:r>
              <a:rPr lang="en-US" altLang="nl-NL"/>
              <a:t>Operating System</a:t>
            </a:r>
          </a:p>
        </p:txBody>
      </p:sp>
      <p:sp>
        <p:nvSpPr>
          <p:cNvPr id="43012" name="Rectangle 4"/>
          <p:cNvSpPr>
            <a:spLocks noGrp="1" noChangeArrowheads="1"/>
          </p:cNvSpPr>
          <p:nvPr>
            <p:ph type="ftr" sz="quarter" idx="2"/>
          </p:nvPr>
        </p:nvSpPr>
        <p:spPr bwMode="auto">
          <a:xfrm>
            <a:off x="0" y="9723438"/>
            <a:ext cx="5370513" cy="511175"/>
          </a:xfrm>
          <a:prstGeom prst="rect">
            <a:avLst/>
          </a:prstGeom>
          <a:noFill/>
          <a:ln w="9525">
            <a:noFill/>
            <a:miter lim="800000"/>
            <a:headEnd/>
            <a:tailEnd/>
          </a:ln>
          <a:effectLst/>
        </p:spPr>
        <p:txBody>
          <a:bodyPr vert="horz" wrap="square" lIns="96457" tIns="48229" rIns="96457" bIns="48229" numCol="1" anchor="b" anchorCtr="0" compatLnSpc="1">
            <a:prstTxWarp prst="textNoShape">
              <a:avLst/>
            </a:prstTxWarp>
          </a:bodyPr>
          <a:lstStyle>
            <a:lvl1pPr defTabSz="965200">
              <a:defRPr sz="1100">
                <a:latin typeface="Trebuchet MS" panose="020B0603020202020204" pitchFamily="34" charset="0"/>
              </a:defRPr>
            </a:lvl1pPr>
          </a:lstStyle>
          <a:p>
            <a:r>
              <a:rPr lang="en-US" altLang="nl-NL"/>
              <a:t>© 2005 William Fornaciari</a:t>
            </a:r>
          </a:p>
        </p:txBody>
      </p:sp>
      <p:sp>
        <p:nvSpPr>
          <p:cNvPr id="43013" name="Rectangle 5"/>
          <p:cNvSpPr>
            <a:spLocks noGrp="1" noChangeArrowheads="1"/>
          </p:cNvSpPr>
          <p:nvPr>
            <p:ph type="sldNum" sz="quarter" idx="3"/>
          </p:nvPr>
        </p:nvSpPr>
        <p:spPr bwMode="auto">
          <a:xfrm>
            <a:off x="5532438" y="9723438"/>
            <a:ext cx="1566862" cy="511175"/>
          </a:xfrm>
          <a:prstGeom prst="rect">
            <a:avLst/>
          </a:prstGeom>
          <a:noFill/>
          <a:ln w="9525">
            <a:noFill/>
            <a:miter lim="800000"/>
            <a:headEnd/>
            <a:tailEnd/>
          </a:ln>
          <a:effectLst/>
        </p:spPr>
        <p:txBody>
          <a:bodyPr vert="horz" wrap="square" lIns="96457" tIns="48229" rIns="96457" bIns="48229" numCol="1" anchor="b" anchorCtr="0" compatLnSpc="1">
            <a:prstTxWarp prst="textNoShape">
              <a:avLst/>
            </a:prstTxWarp>
          </a:bodyPr>
          <a:lstStyle>
            <a:lvl1pPr algn="r" defTabSz="965200">
              <a:defRPr sz="1100">
                <a:latin typeface="Trebuchet MS" panose="020B0603020202020204" pitchFamily="34" charset="0"/>
              </a:defRPr>
            </a:lvl1pPr>
          </a:lstStyle>
          <a:p>
            <a:fld id="{09D1D7E3-DE3F-4B7A-BF5B-A3735BF12F5F}" type="slidenum">
              <a:rPr lang="en-US" altLang="nl-NL"/>
              <a:pPr/>
              <a:t>‹N›</a:t>
            </a:fld>
            <a:endParaRPr lang="en-US" altLang="nl-NL"/>
          </a:p>
        </p:txBody>
      </p:sp>
    </p:spTree>
    <p:extLst>
      <p:ext uri="{BB962C8B-B14F-4D97-AF65-F5344CB8AC3E}">
        <p14:creationId xmlns:p14="http://schemas.microsoft.com/office/powerpoint/2010/main" val="2852978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3092450" cy="503238"/>
          </a:xfrm>
          <a:prstGeom prst="rect">
            <a:avLst/>
          </a:prstGeom>
          <a:noFill/>
          <a:ln w="9525">
            <a:noFill/>
            <a:miter lim="800000"/>
            <a:headEnd/>
            <a:tailEnd/>
          </a:ln>
          <a:effectLst/>
        </p:spPr>
        <p:txBody>
          <a:bodyPr vert="horz" wrap="square" lIns="96457" tIns="48229" rIns="96457" bIns="48229" numCol="1" anchor="t" anchorCtr="0" compatLnSpc="1">
            <a:prstTxWarp prst="textNoShape">
              <a:avLst/>
            </a:prstTxWarp>
          </a:bodyPr>
          <a:lstStyle>
            <a:lvl1pPr defTabSz="965200">
              <a:defRPr sz="1300">
                <a:latin typeface="Times New Roman" panose="02020603050405020304" pitchFamily="18" charset="0"/>
              </a:defRPr>
            </a:lvl1pPr>
          </a:lstStyle>
          <a:p>
            <a:r>
              <a:rPr lang="en-US" altLang="nl-NL"/>
              <a:t>Process synchronization</a:t>
            </a:r>
          </a:p>
        </p:txBody>
      </p:sp>
      <p:sp>
        <p:nvSpPr>
          <p:cNvPr id="44035" name="Rectangle 3"/>
          <p:cNvSpPr>
            <a:spLocks noGrp="1" noChangeArrowheads="1"/>
          </p:cNvSpPr>
          <p:nvPr>
            <p:ph type="dt" idx="1"/>
          </p:nvPr>
        </p:nvSpPr>
        <p:spPr bwMode="auto">
          <a:xfrm>
            <a:off x="4021138" y="0"/>
            <a:ext cx="3094037" cy="503238"/>
          </a:xfrm>
          <a:prstGeom prst="rect">
            <a:avLst/>
          </a:prstGeom>
          <a:noFill/>
          <a:ln w="9525">
            <a:noFill/>
            <a:miter lim="800000"/>
            <a:headEnd/>
            <a:tailEnd/>
          </a:ln>
          <a:effectLst/>
        </p:spPr>
        <p:txBody>
          <a:bodyPr vert="horz" wrap="square" lIns="96457" tIns="48229" rIns="96457" bIns="48229" numCol="1" anchor="t" anchorCtr="0" compatLnSpc="1">
            <a:prstTxWarp prst="textNoShape">
              <a:avLst/>
            </a:prstTxWarp>
          </a:bodyPr>
          <a:lstStyle>
            <a:lvl1pPr algn="r" defTabSz="965200">
              <a:defRPr sz="1300">
                <a:latin typeface="Times New Roman" panose="02020603050405020304" pitchFamily="18" charset="0"/>
              </a:defRPr>
            </a:lvl1pPr>
          </a:lstStyle>
          <a:p>
            <a:r>
              <a:rPr lang="en-US" altLang="nl-NL"/>
              <a:t>Operating System</a:t>
            </a:r>
          </a:p>
        </p:txBody>
      </p:sp>
      <p:sp>
        <p:nvSpPr>
          <p:cNvPr id="14340" name="Rectangle 4"/>
          <p:cNvSpPr>
            <a:spLocks noGrp="1" noRot="1" noChangeAspect="1" noChangeArrowheads="1" noTextEdit="1"/>
          </p:cNvSpPr>
          <p:nvPr>
            <p:ph type="sldImg" idx="2"/>
          </p:nvPr>
        </p:nvSpPr>
        <p:spPr bwMode="auto">
          <a:xfrm>
            <a:off x="979488" y="757238"/>
            <a:ext cx="5151437" cy="38639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7" name="Rectangle 5"/>
          <p:cNvSpPr>
            <a:spLocks noGrp="1" noChangeArrowheads="1"/>
          </p:cNvSpPr>
          <p:nvPr>
            <p:ph type="body" sz="quarter" idx="3"/>
          </p:nvPr>
        </p:nvSpPr>
        <p:spPr bwMode="auto">
          <a:xfrm>
            <a:off x="927100" y="4870450"/>
            <a:ext cx="5257800" cy="4621213"/>
          </a:xfrm>
          <a:prstGeom prst="rect">
            <a:avLst/>
          </a:prstGeom>
          <a:noFill/>
          <a:ln w="9525">
            <a:noFill/>
            <a:miter lim="800000"/>
            <a:headEnd/>
            <a:tailEnd/>
          </a:ln>
          <a:effectLst/>
        </p:spPr>
        <p:txBody>
          <a:bodyPr vert="horz" wrap="square" lIns="96457" tIns="48229" rIns="96457" bIns="48229" numCol="1" anchor="t" anchorCtr="0" compatLnSpc="1">
            <a:prstTxWarp prst="textNoShape">
              <a:avLst/>
            </a:prstTxWarp>
          </a:bodyPr>
          <a:lstStyle/>
          <a:p>
            <a:pPr lvl="0"/>
            <a:r>
              <a:rPr lang="en-US" altLang="nl-NL" smtClean="0"/>
              <a:t>Click to edit Master text styles</a:t>
            </a:r>
          </a:p>
          <a:p>
            <a:pPr lvl="1"/>
            <a:r>
              <a:rPr lang="en-US" altLang="nl-NL" smtClean="0"/>
              <a:t>Second level</a:t>
            </a:r>
          </a:p>
          <a:p>
            <a:pPr lvl="2"/>
            <a:r>
              <a:rPr lang="en-US" altLang="nl-NL" smtClean="0"/>
              <a:t>Third level</a:t>
            </a:r>
          </a:p>
          <a:p>
            <a:pPr lvl="3"/>
            <a:r>
              <a:rPr lang="en-US" altLang="nl-NL" smtClean="0"/>
              <a:t>Fourth level</a:t>
            </a:r>
          </a:p>
          <a:p>
            <a:pPr lvl="4"/>
            <a:r>
              <a:rPr lang="en-US" altLang="nl-NL" smtClean="0"/>
              <a:t>Fifth level</a:t>
            </a:r>
          </a:p>
        </p:txBody>
      </p:sp>
      <p:sp>
        <p:nvSpPr>
          <p:cNvPr id="44038" name="Rectangle 6"/>
          <p:cNvSpPr>
            <a:spLocks noGrp="1" noChangeArrowheads="1"/>
          </p:cNvSpPr>
          <p:nvPr>
            <p:ph type="ftr" sz="quarter" idx="4"/>
          </p:nvPr>
        </p:nvSpPr>
        <p:spPr bwMode="auto">
          <a:xfrm>
            <a:off x="0" y="9745663"/>
            <a:ext cx="3092450" cy="501650"/>
          </a:xfrm>
          <a:prstGeom prst="rect">
            <a:avLst/>
          </a:prstGeom>
          <a:noFill/>
          <a:ln w="9525">
            <a:noFill/>
            <a:miter lim="800000"/>
            <a:headEnd/>
            <a:tailEnd/>
          </a:ln>
          <a:effectLst/>
        </p:spPr>
        <p:txBody>
          <a:bodyPr vert="horz" wrap="square" lIns="96457" tIns="48229" rIns="96457" bIns="48229" numCol="1" anchor="b" anchorCtr="0" compatLnSpc="1">
            <a:prstTxWarp prst="textNoShape">
              <a:avLst/>
            </a:prstTxWarp>
          </a:bodyPr>
          <a:lstStyle>
            <a:lvl1pPr defTabSz="965200">
              <a:defRPr sz="1300">
                <a:latin typeface="Times New Roman" panose="02020603050405020304" pitchFamily="18" charset="0"/>
              </a:defRPr>
            </a:lvl1pPr>
          </a:lstStyle>
          <a:p>
            <a:r>
              <a:rPr lang="en-US" altLang="nl-NL"/>
              <a:t>© 2005 William Fornaciari</a:t>
            </a:r>
          </a:p>
        </p:txBody>
      </p:sp>
      <p:sp>
        <p:nvSpPr>
          <p:cNvPr id="44039" name="Rectangle 7"/>
          <p:cNvSpPr>
            <a:spLocks noGrp="1" noChangeArrowheads="1"/>
          </p:cNvSpPr>
          <p:nvPr>
            <p:ph type="sldNum" sz="quarter" idx="5"/>
          </p:nvPr>
        </p:nvSpPr>
        <p:spPr bwMode="auto">
          <a:xfrm>
            <a:off x="4021138" y="9745663"/>
            <a:ext cx="3094037" cy="501650"/>
          </a:xfrm>
          <a:prstGeom prst="rect">
            <a:avLst/>
          </a:prstGeom>
          <a:noFill/>
          <a:ln w="9525">
            <a:noFill/>
            <a:miter lim="800000"/>
            <a:headEnd/>
            <a:tailEnd/>
          </a:ln>
          <a:effectLst/>
        </p:spPr>
        <p:txBody>
          <a:bodyPr vert="horz" wrap="square" lIns="96457" tIns="48229" rIns="96457" bIns="48229" numCol="1" anchor="b" anchorCtr="0" compatLnSpc="1">
            <a:prstTxWarp prst="textNoShape">
              <a:avLst/>
            </a:prstTxWarp>
          </a:bodyPr>
          <a:lstStyle>
            <a:lvl1pPr algn="r" defTabSz="965200">
              <a:defRPr sz="1300">
                <a:latin typeface="Times New Roman" panose="02020603050405020304" pitchFamily="18" charset="0"/>
              </a:defRPr>
            </a:lvl1pPr>
          </a:lstStyle>
          <a:p>
            <a:fld id="{88C0D9CF-78A8-4FBE-960E-41C6F5A4AF95}" type="slidenum">
              <a:rPr lang="en-US" altLang="nl-NL"/>
              <a:pPr/>
              <a:t>‹N›</a:t>
            </a:fld>
            <a:endParaRPr lang="en-US" altLang="nl-NL"/>
          </a:p>
        </p:txBody>
      </p:sp>
    </p:spTree>
    <p:extLst>
      <p:ext uri="{BB962C8B-B14F-4D97-AF65-F5344CB8AC3E}">
        <p14:creationId xmlns:p14="http://schemas.microsoft.com/office/powerpoint/2010/main" val="2660896539"/>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charset="0"/>
        <a:ea typeface="ヒラギノ角ゴ Pro W3" charset="-128"/>
        <a:cs typeface="ヒラギノ角ゴ Pro W3" charset="-128"/>
      </a:defRPr>
    </a:lvl1pPr>
    <a:lvl2pPr marL="457200" algn="l" rtl="0" eaLnBrk="0" fontAlgn="base" hangingPunct="0">
      <a:spcBef>
        <a:spcPct val="30000"/>
      </a:spcBef>
      <a:spcAft>
        <a:spcPct val="0"/>
      </a:spcAft>
      <a:defRPr sz="1200" kern="1200">
        <a:solidFill>
          <a:schemeClr val="tx1"/>
        </a:solidFill>
        <a:latin typeface="Times New Roman" charset="0"/>
        <a:ea typeface="ヒラギノ角ゴ Pro W3"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ヒラギノ角ゴ Pro W3"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ヒラギノ角ゴ Pro W3"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ヒラギノ角ゴ Pro W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Lucida Grande" pitchFamily="-110" charset="0"/>
                <a:ea typeface="ＭＳ Ｐゴシック" panose="020B0600070205080204" pitchFamily="34" charset="-128"/>
              </a:defRPr>
            </a:lvl1pPr>
            <a:lvl2pPr marL="37931725" indent="-37474525" defTabSz="965200" eaLnBrk="0" hangingPunct="0">
              <a:defRPr sz="2400">
                <a:solidFill>
                  <a:schemeClr val="tx1"/>
                </a:solidFill>
                <a:latin typeface="Lucida Grande" pitchFamily="-110" charset="0"/>
                <a:ea typeface="ＭＳ Ｐゴシック" panose="020B0600070205080204" pitchFamily="34" charset="-128"/>
              </a:defRPr>
            </a:lvl2pPr>
            <a:lvl3pPr eaLnBrk="0" hangingPunct="0">
              <a:defRPr sz="2400">
                <a:solidFill>
                  <a:schemeClr val="tx1"/>
                </a:solidFill>
                <a:latin typeface="Lucida Grande" pitchFamily="-110" charset="0"/>
                <a:ea typeface="ＭＳ Ｐゴシック" panose="020B0600070205080204" pitchFamily="34" charset="-128"/>
              </a:defRPr>
            </a:lvl3pPr>
            <a:lvl4pPr eaLnBrk="0" hangingPunct="0">
              <a:defRPr sz="2400">
                <a:solidFill>
                  <a:schemeClr val="tx1"/>
                </a:solidFill>
                <a:latin typeface="Lucida Grande" pitchFamily="-110" charset="0"/>
                <a:ea typeface="ＭＳ Ｐゴシック" panose="020B0600070205080204" pitchFamily="34" charset="-128"/>
              </a:defRPr>
            </a:lvl4pPr>
            <a:lvl5pPr eaLnBrk="0" hangingPunct="0">
              <a:defRPr sz="2400">
                <a:solidFill>
                  <a:schemeClr val="tx1"/>
                </a:solidFill>
                <a:latin typeface="Lucida Grande" pitchFamily="-110"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9pPr>
          </a:lstStyle>
          <a:p>
            <a:pPr eaLnBrk="1" hangingPunct="1"/>
            <a:r>
              <a:rPr lang="en-US" altLang="nl-NL" sz="1300" dirty="0">
                <a:latin typeface="Times New Roman" panose="02020603050405020304" pitchFamily="18" charset="0"/>
              </a:rPr>
              <a:t>Process synchronization</a:t>
            </a:r>
          </a:p>
        </p:txBody>
      </p:sp>
      <p:sp>
        <p:nvSpPr>
          <p:cNvPr id="163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Lucida Grande" pitchFamily="-110" charset="0"/>
                <a:ea typeface="ＭＳ Ｐゴシック" panose="020B0600070205080204" pitchFamily="34" charset="-128"/>
              </a:defRPr>
            </a:lvl1pPr>
            <a:lvl2pPr marL="37931725" indent="-37474525" defTabSz="965200" eaLnBrk="0" hangingPunct="0">
              <a:defRPr sz="2400">
                <a:solidFill>
                  <a:schemeClr val="tx1"/>
                </a:solidFill>
                <a:latin typeface="Lucida Grande" pitchFamily="-110" charset="0"/>
                <a:ea typeface="ＭＳ Ｐゴシック" panose="020B0600070205080204" pitchFamily="34" charset="-128"/>
              </a:defRPr>
            </a:lvl2pPr>
            <a:lvl3pPr eaLnBrk="0" hangingPunct="0">
              <a:defRPr sz="2400">
                <a:solidFill>
                  <a:schemeClr val="tx1"/>
                </a:solidFill>
                <a:latin typeface="Lucida Grande" pitchFamily="-110" charset="0"/>
                <a:ea typeface="ＭＳ Ｐゴシック" panose="020B0600070205080204" pitchFamily="34" charset="-128"/>
              </a:defRPr>
            </a:lvl3pPr>
            <a:lvl4pPr eaLnBrk="0" hangingPunct="0">
              <a:defRPr sz="2400">
                <a:solidFill>
                  <a:schemeClr val="tx1"/>
                </a:solidFill>
                <a:latin typeface="Lucida Grande" pitchFamily="-110" charset="0"/>
                <a:ea typeface="ＭＳ Ｐゴシック" panose="020B0600070205080204" pitchFamily="34" charset="-128"/>
              </a:defRPr>
            </a:lvl4pPr>
            <a:lvl5pPr eaLnBrk="0" hangingPunct="0">
              <a:defRPr sz="2400">
                <a:solidFill>
                  <a:schemeClr val="tx1"/>
                </a:solidFill>
                <a:latin typeface="Lucida Grande" pitchFamily="-110"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9pPr>
          </a:lstStyle>
          <a:p>
            <a:pPr eaLnBrk="1" hangingPunct="1"/>
            <a:r>
              <a:rPr lang="en-US" altLang="nl-NL" sz="1300" dirty="0">
                <a:latin typeface="Times New Roman" panose="02020603050405020304" pitchFamily="18" charset="0"/>
              </a:rPr>
              <a:t>Operating System</a:t>
            </a:r>
          </a:p>
        </p:txBody>
      </p:sp>
      <p:sp>
        <p:nvSpPr>
          <p:cNvPr id="1638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Lucida Grande" pitchFamily="-110" charset="0"/>
                <a:ea typeface="ＭＳ Ｐゴシック" panose="020B0600070205080204" pitchFamily="34" charset="-128"/>
              </a:defRPr>
            </a:lvl1pPr>
            <a:lvl2pPr marL="37931725" indent="-37474525" defTabSz="965200" eaLnBrk="0" hangingPunct="0">
              <a:defRPr sz="2400">
                <a:solidFill>
                  <a:schemeClr val="tx1"/>
                </a:solidFill>
                <a:latin typeface="Lucida Grande" pitchFamily="-110" charset="0"/>
                <a:ea typeface="ＭＳ Ｐゴシック" panose="020B0600070205080204" pitchFamily="34" charset="-128"/>
              </a:defRPr>
            </a:lvl2pPr>
            <a:lvl3pPr eaLnBrk="0" hangingPunct="0">
              <a:defRPr sz="2400">
                <a:solidFill>
                  <a:schemeClr val="tx1"/>
                </a:solidFill>
                <a:latin typeface="Lucida Grande" pitchFamily="-110" charset="0"/>
                <a:ea typeface="ＭＳ Ｐゴシック" panose="020B0600070205080204" pitchFamily="34" charset="-128"/>
              </a:defRPr>
            </a:lvl3pPr>
            <a:lvl4pPr eaLnBrk="0" hangingPunct="0">
              <a:defRPr sz="2400">
                <a:solidFill>
                  <a:schemeClr val="tx1"/>
                </a:solidFill>
                <a:latin typeface="Lucida Grande" pitchFamily="-110" charset="0"/>
                <a:ea typeface="ＭＳ Ｐゴシック" panose="020B0600070205080204" pitchFamily="34" charset="-128"/>
              </a:defRPr>
            </a:lvl4pPr>
            <a:lvl5pPr eaLnBrk="0" hangingPunct="0">
              <a:defRPr sz="2400">
                <a:solidFill>
                  <a:schemeClr val="tx1"/>
                </a:solidFill>
                <a:latin typeface="Lucida Grande" pitchFamily="-110"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9pPr>
          </a:lstStyle>
          <a:p>
            <a:pPr eaLnBrk="1" hangingPunct="1"/>
            <a:r>
              <a:rPr lang="en-US" altLang="nl-NL" sz="1300" dirty="0">
                <a:latin typeface="Times New Roman" panose="02020603050405020304" pitchFamily="18" charset="0"/>
              </a:rPr>
              <a:t>© 2005 William </a:t>
            </a:r>
            <a:r>
              <a:rPr lang="en-US" altLang="nl-NL" sz="1300" dirty="0" err="1">
                <a:latin typeface="Times New Roman" panose="02020603050405020304" pitchFamily="18" charset="0"/>
              </a:rPr>
              <a:t>Fornaciari</a:t>
            </a:r>
            <a:endParaRPr lang="en-US" altLang="nl-NL" sz="1300">
              <a:latin typeface="Times New Roman" panose="02020603050405020304" pitchFamily="18" charset="0"/>
            </a:endParaRPr>
          </a:p>
        </p:txBody>
      </p:sp>
      <p:sp>
        <p:nvSpPr>
          <p:cNvPr id="163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Lucida Grande" pitchFamily="-110" charset="0"/>
                <a:ea typeface="ＭＳ Ｐゴシック" panose="020B0600070205080204" pitchFamily="34" charset="-128"/>
              </a:defRPr>
            </a:lvl1pPr>
            <a:lvl2pPr marL="37931725" indent="-37474525" defTabSz="965200" eaLnBrk="0" hangingPunct="0">
              <a:defRPr sz="2400">
                <a:solidFill>
                  <a:schemeClr val="tx1"/>
                </a:solidFill>
                <a:latin typeface="Lucida Grande" pitchFamily="-110" charset="0"/>
                <a:ea typeface="ＭＳ Ｐゴシック" panose="020B0600070205080204" pitchFamily="34" charset="-128"/>
              </a:defRPr>
            </a:lvl2pPr>
            <a:lvl3pPr eaLnBrk="0" hangingPunct="0">
              <a:defRPr sz="2400">
                <a:solidFill>
                  <a:schemeClr val="tx1"/>
                </a:solidFill>
                <a:latin typeface="Lucida Grande" pitchFamily="-110" charset="0"/>
                <a:ea typeface="ＭＳ Ｐゴシック" panose="020B0600070205080204" pitchFamily="34" charset="-128"/>
              </a:defRPr>
            </a:lvl3pPr>
            <a:lvl4pPr eaLnBrk="0" hangingPunct="0">
              <a:defRPr sz="2400">
                <a:solidFill>
                  <a:schemeClr val="tx1"/>
                </a:solidFill>
                <a:latin typeface="Lucida Grande" pitchFamily="-110" charset="0"/>
                <a:ea typeface="ＭＳ Ｐゴシック" panose="020B0600070205080204" pitchFamily="34" charset="-128"/>
              </a:defRPr>
            </a:lvl4pPr>
            <a:lvl5pPr eaLnBrk="0" hangingPunct="0">
              <a:defRPr sz="2400">
                <a:solidFill>
                  <a:schemeClr val="tx1"/>
                </a:solidFill>
                <a:latin typeface="Lucida Grande" pitchFamily="-110"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9pPr>
          </a:lstStyle>
          <a:p>
            <a:pPr eaLnBrk="1" hangingPunct="1"/>
            <a:fld id="{61EB4011-A952-43F7-8E1D-3DE3E3F5974E}" type="slidenum">
              <a:rPr lang="en-US" altLang="nl-NL" sz="1300">
                <a:latin typeface="Times New Roman" panose="02020603050405020304" pitchFamily="18" charset="0"/>
              </a:rPr>
              <a:pPr eaLnBrk="1" hangingPunct="1"/>
              <a:t>1</a:t>
            </a:fld>
            <a:endParaRPr lang="en-US" altLang="nl-NL" sz="1300">
              <a:latin typeface="Times New Roman" panose="02020603050405020304" pitchFamily="18" charset="0"/>
            </a:endParaRPr>
          </a:p>
        </p:txBody>
      </p:sp>
      <p:sp>
        <p:nvSpPr>
          <p:cNvPr id="16390" name="Rectangle 2"/>
          <p:cNvSpPr>
            <a:spLocks noGrp="1" noRot="1" noChangeAspect="1" noChangeArrowheads="1" noTextEdit="1"/>
          </p:cNvSpPr>
          <p:nvPr>
            <p:ph type="sldImg"/>
          </p:nvPr>
        </p:nvSpPr>
        <p:spPr>
          <a:ln/>
        </p:spPr>
      </p:sp>
      <p:sp>
        <p:nvSpPr>
          <p:cNvPr id="163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nl-NL" smtClean="0">
              <a:latin typeface="Times New Roman" panose="02020603050405020304" pitchFamily="18" charset="0"/>
              <a:ea typeface="ヒラギノ角ゴ Pro W3" pitchFamily="-110" charset="-128"/>
            </a:endParaRPr>
          </a:p>
        </p:txBody>
      </p:sp>
    </p:spTree>
    <p:extLst>
      <p:ext uri="{BB962C8B-B14F-4D97-AF65-F5344CB8AC3E}">
        <p14:creationId xmlns:p14="http://schemas.microsoft.com/office/powerpoint/2010/main" val="14527947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3.png"/><Relationship Id="rId5" Type="http://schemas.openxmlformats.org/officeDocument/2006/relationships/image" Target="../media/image4.jpeg"/><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pic>
        <p:nvPicPr>
          <p:cNvPr id="4" name="Picture 2" descr="sfondo-ppt4b"/>
          <p:cNvPicPr>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powerpoint04"/>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395288" y="1989138"/>
            <a:ext cx="2232025"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6"/>
          <p:cNvSpPr txBox="1">
            <a:spLocks noChangeArrowheads="1"/>
          </p:cNvSpPr>
          <p:nvPr>
            <p:custDataLst>
              <p:tags r:id="rId3"/>
            </p:custDataLst>
          </p:nvPr>
        </p:nvSpPr>
        <p:spPr bwMode="auto">
          <a:xfrm>
            <a:off x="5802313" y="1219200"/>
            <a:ext cx="3184525" cy="228600"/>
          </a:xfrm>
          <a:prstGeom prst="rect">
            <a:avLst/>
          </a:prstGeom>
          <a:noFill/>
          <a:ln w="9525">
            <a:noFill/>
            <a:miter lim="800000"/>
            <a:headEnd/>
            <a:tailEnd/>
          </a:ln>
        </p:spPr>
        <p:txBody>
          <a:bodyPr wrap="none">
            <a:spAutoFit/>
          </a:bodyPr>
          <a:lstStyle>
            <a:lvl1pPr eaLnBrk="0" hangingPunct="0">
              <a:defRPr sz="2400">
                <a:solidFill>
                  <a:schemeClr val="tx1"/>
                </a:solidFill>
                <a:latin typeface="Lucida Grande" pitchFamily="-110" charset="0"/>
                <a:ea typeface="ＭＳ Ｐゴシック" panose="020B0600070205080204" pitchFamily="34" charset="-128"/>
              </a:defRPr>
            </a:lvl1pPr>
            <a:lvl2pPr marL="37931725" indent="-37474525" eaLnBrk="0" hangingPunct="0">
              <a:defRPr sz="2400">
                <a:solidFill>
                  <a:schemeClr val="tx1"/>
                </a:solidFill>
                <a:latin typeface="Lucida Grande" pitchFamily="-110" charset="0"/>
                <a:ea typeface="ＭＳ Ｐゴシック" panose="020B0600070205080204" pitchFamily="34" charset="-128"/>
              </a:defRPr>
            </a:lvl2pPr>
            <a:lvl3pPr eaLnBrk="0" hangingPunct="0">
              <a:defRPr sz="2400">
                <a:solidFill>
                  <a:schemeClr val="tx1"/>
                </a:solidFill>
                <a:latin typeface="Lucida Grande" pitchFamily="-110" charset="0"/>
                <a:ea typeface="ＭＳ Ｐゴシック" panose="020B0600070205080204" pitchFamily="34" charset="-128"/>
              </a:defRPr>
            </a:lvl3pPr>
            <a:lvl4pPr eaLnBrk="0" hangingPunct="0">
              <a:defRPr sz="2400">
                <a:solidFill>
                  <a:schemeClr val="tx1"/>
                </a:solidFill>
                <a:latin typeface="Lucida Grande" pitchFamily="-110" charset="0"/>
                <a:ea typeface="ＭＳ Ｐゴシック" panose="020B0600070205080204" pitchFamily="34" charset="-128"/>
              </a:defRPr>
            </a:lvl4pPr>
            <a:lvl5pPr eaLnBrk="0" hangingPunct="0">
              <a:defRPr sz="2400">
                <a:solidFill>
                  <a:schemeClr val="tx1"/>
                </a:solidFill>
                <a:latin typeface="Lucida Grande" pitchFamily="-110"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9pPr>
          </a:lstStyle>
          <a:p>
            <a:pPr algn="r"/>
            <a:r>
              <a:rPr lang="en-US" altLang="nl-NL" sz="900" b="1">
                <a:solidFill>
                  <a:srgbClr val="003366"/>
                </a:solidFill>
              </a:rPr>
              <a:t>DIPARTIMENTO DI ELETTRONICA E INFORMAZIONE</a:t>
            </a:r>
          </a:p>
        </p:txBody>
      </p:sp>
      <p:sp>
        <p:nvSpPr>
          <p:cNvPr id="470020" name="Rectangle 4"/>
          <p:cNvSpPr>
            <a:spLocks noGrp="1" noChangeArrowheads="1"/>
          </p:cNvSpPr>
          <p:nvPr>
            <p:ph type="ctrTitle"/>
          </p:nvPr>
        </p:nvSpPr>
        <p:spPr>
          <a:xfrm>
            <a:off x="3048000" y="2057400"/>
            <a:ext cx="5867400" cy="914400"/>
          </a:xfrm>
        </p:spPr>
        <p:txBody>
          <a:bodyPr/>
          <a:lstStyle>
            <a:lvl1pPr>
              <a:defRPr b="0">
                <a:solidFill>
                  <a:schemeClr val="bg1"/>
                </a:solidFill>
              </a:defRPr>
            </a:lvl1pPr>
          </a:lstStyle>
          <a:p>
            <a:r>
              <a:rPr lang="it-IT" smtClean="0"/>
              <a:t>Fare clic per modificare lo stile del titolo</a:t>
            </a:r>
            <a:endParaRPr lang="en-US" dirty="0"/>
          </a:p>
        </p:txBody>
      </p:sp>
      <p:sp>
        <p:nvSpPr>
          <p:cNvPr id="470021" name="Rectangle 5"/>
          <p:cNvSpPr>
            <a:spLocks noGrp="1" noChangeArrowheads="1"/>
          </p:cNvSpPr>
          <p:nvPr>
            <p:ph type="subTitle" idx="1"/>
          </p:nvPr>
        </p:nvSpPr>
        <p:spPr>
          <a:xfrm>
            <a:off x="1524000" y="4343400"/>
            <a:ext cx="6400800" cy="1143000"/>
          </a:xfrm>
        </p:spPr>
        <p:txBody>
          <a:bodyPr/>
          <a:lstStyle>
            <a:lvl1pPr marL="0" indent="0">
              <a:buFont typeface="Times" charset="0"/>
              <a:buNone/>
              <a:defRPr sz="2800"/>
            </a:lvl1pPr>
          </a:lstStyle>
          <a:p>
            <a:r>
              <a:rPr lang="it-IT" smtClean="0"/>
              <a:t>Fare clic per modificare lo stile del sottotitolo dello schema</a:t>
            </a:r>
            <a:endParaRPr lang="en-US" dirty="0"/>
          </a:p>
        </p:txBody>
      </p:sp>
      <p:sp>
        <p:nvSpPr>
          <p:cNvPr id="8" name="Segnaposto testo 7"/>
          <p:cNvSpPr>
            <a:spLocks noGrp="1"/>
          </p:cNvSpPr>
          <p:nvPr>
            <p:ph type="body" sz="quarter" idx="10"/>
          </p:nvPr>
        </p:nvSpPr>
        <p:spPr>
          <a:xfrm>
            <a:off x="1524000" y="5627688"/>
            <a:ext cx="6400800" cy="332537"/>
          </a:xfrm>
        </p:spPr>
        <p:txBody>
          <a:bodyPr/>
          <a:lstStyle>
            <a:lvl1pPr marL="0" indent="0">
              <a:buNone/>
              <a:defRPr sz="1400"/>
            </a:lvl1pPr>
          </a:lstStyle>
          <a:p>
            <a:pPr lvl="0"/>
            <a:r>
              <a:rPr lang="it-IT" smtClean="0"/>
              <a:t>Fare clic per modificare stili del testo dello schema</a:t>
            </a:r>
          </a:p>
        </p:txBody>
      </p:sp>
    </p:spTree>
    <p:extLst>
      <p:ext uri="{BB962C8B-B14F-4D97-AF65-F5344CB8AC3E}">
        <p14:creationId xmlns:p14="http://schemas.microsoft.com/office/powerpoint/2010/main" val="1310334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a:p>
        </p:txBody>
      </p:sp>
      <p:sp>
        <p:nvSpPr>
          <p:cNvPr id="3" name="Vertical Text Placeholder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Rectangle 7"/>
          <p:cNvSpPr>
            <a:spLocks noGrp="1" noChangeArrowheads="1"/>
          </p:cNvSpPr>
          <p:nvPr>
            <p:ph type="sldNum" sz="quarter" idx="11"/>
            <p:custDataLst>
              <p:tags r:id="rId1"/>
            </p:custDataLst>
          </p:nvPr>
        </p:nvSpPr>
        <p:spPr>
          <a:ln/>
        </p:spPr>
        <p:txBody>
          <a:bodyPr/>
          <a:lstStyle>
            <a:lvl1pPr>
              <a:defRPr/>
            </a:lvl1pPr>
          </a:lstStyle>
          <a:p>
            <a:fld id="{2A6090BC-14A4-4032-A8EA-D874EB653524}" type="slidenum">
              <a:rPr lang="en-US" altLang="nl-NL"/>
              <a:pPr/>
              <a:t>‹N›</a:t>
            </a:fld>
            <a:endParaRPr lang="en-US" altLang="nl-NL"/>
          </a:p>
        </p:txBody>
      </p:sp>
    </p:spTree>
    <p:extLst>
      <p:ext uri="{BB962C8B-B14F-4D97-AF65-F5344CB8AC3E}">
        <p14:creationId xmlns:p14="http://schemas.microsoft.com/office/powerpoint/2010/main" val="135573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1158240"/>
            <a:ext cx="1962150" cy="4937760"/>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609600" y="1158240"/>
            <a:ext cx="5734050" cy="4937760"/>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Rectangle 7"/>
          <p:cNvSpPr>
            <a:spLocks noGrp="1" noChangeArrowheads="1"/>
          </p:cNvSpPr>
          <p:nvPr>
            <p:ph type="sldNum" sz="quarter" idx="11"/>
            <p:custDataLst>
              <p:tags r:id="rId1"/>
            </p:custDataLst>
          </p:nvPr>
        </p:nvSpPr>
        <p:spPr>
          <a:ln/>
        </p:spPr>
        <p:txBody>
          <a:bodyPr/>
          <a:lstStyle>
            <a:lvl1pPr>
              <a:defRPr/>
            </a:lvl1pPr>
          </a:lstStyle>
          <a:p>
            <a:fld id="{BA594880-8A78-40E1-8D62-51F97D4059C0}" type="slidenum">
              <a:rPr lang="en-US" altLang="nl-NL"/>
              <a:pPr/>
              <a:t>‹N›</a:t>
            </a:fld>
            <a:endParaRPr lang="en-US" altLang="nl-NL"/>
          </a:p>
        </p:txBody>
      </p:sp>
    </p:spTree>
    <p:extLst>
      <p:ext uri="{BB962C8B-B14F-4D97-AF65-F5344CB8AC3E}">
        <p14:creationId xmlns:p14="http://schemas.microsoft.com/office/powerpoint/2010/main" val="155504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Rectangle 7"/>
          <p:cNvSpPr>
            <a:spLocks noGrp="1" noChangeArrowheads="1"/>
          </p:cNvSpPr>
          <p:nvPr>
            <p:ph type="sldNum" sz="quarter" idx="11"/>
            <p:custDataLst>
              <p:tags r:id="rId1"/>
            </p:custDataLst>
          </p:nvPr>
        </p:nvSpPr>
        <p:spPr>
          <a:ln/>
        </p:spPr>
        <p:txBody>
          <a:bodyPr/>
          <a:lstStyle>
            <a:lvl1pPr>
              <a:defRPr/>
            </a:lvl1pPr>
          </a:lstStyle>
          <a:p>
            <a:fld id="{C503DA3A-0C6B-48FC-931E-2C786AAFD5C1}" type="slidenum">
              <a:rPr lang="en-US" altLang="nl-NL"/>
              <a:pPr/>
              <a:t>‹N›</a:t>
            </a:fld>
            <a:endParaRPr lang="en-US" altLang="nl-NL"/>
          </a:p>
        </p:txBody>
      </p:sp>
    </p:spTree>
    <p:extLst>
      <p:ext uri="{BB962C8B-B14F-4D97-AF65-F5344CB8AC3E}">
        <p14:creationId xmlns:p14="http://schemas.microsoft.com/office/powerpoint/2010/main" val="2308788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5" name="Rectangle 7"/>
          <p:cNvSpPr>
            <a:spLocks noGrp="1" noChangeArrowheads="1"/>
          </p:cNvSpPr>
          <p:nvPr>
            <p:ph type="sldNum" sz="quarter" idx="11"/>
            <p:custDataLst>
              <p:tags r:id="rId1"/>
            </p:custDataLst>
          </p:nvPr>
        </p:nvSpPr>
        <p:spPr>
          <a:ln/>
        </p:spPr>
        <p:txBody>
          <a:bodyPr/>
          <a:lstStyle>
            <a:lvl1pPr>
              <a:defRPr/>
            </a:lvl1pPr>
          </a:lstStyle>
          <a:p>
            <a:fld id="{22038E9A-44DA-4A7D-8119-4DEABABB9975}" type="slidenum">
              <a:rPr lang="en-US" altLang="nl-NL"/>
              <a:pPr/>
              <a:t>‹N›</a:t>
            </a:fld>
            <a:endParaRPr lang="en-US" altLang="nl-NL"/>
          </a:p>
        </p:txBody>
      </p:sp>
    </p:spTree>
    <p:extLst>
      <p:ext uri="{BB962C8B-B14F-4D97-AF65-F5344CB8AC3E}">
        <p14:creationId xmlns:p14="http://schemas.microsoft.com/office/powerpoint/2010/main" val="3238851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a:p>
        </p:txBody>
      </p:sp>
      <p:sp>
        <p:nvSpPr>
          <p:cNvPr id="3" name="Content Placeholder 2"/>
          <p:cNvSpPr>
            <a:spLocks noGrp="1"/>
          </p:cNvSpPr>
          <p:nvPr>
            <p:ph sz="half" idx="1"/>
          </p:nvPr>
        </p:nvSpPr>
        <p:spPr>
          <a:xfrm>
            <a:off x="685800" y="11430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Content Placeholder 3"/>
          <p:cNvSpPr>
            <a:spLocks noGrp="1"/>
          </p:cNvSpPr>
          <p:nvPr>
            <p:ph sz="half" idx="2"/>
          </p:nvPr>
        </p:nvSpPr>
        <p:spPr>
          <a:xfrm>
            <a:off x="4648200" y="11430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6" name="Rectangle 7"/>
          <p:cNvSpPr>
            <a:spLocks noGrp="1" noChangeArrowheads="1"/>
          </p:cNvSpPr>
          <p:nvPr>
            <p:ph type="sldNum" sz="quarter" idx="11"/>
            <p:custDataLst>
              <p:tags r:id="rId1"/>
            </p:custDataLst>
          </p:nvPr>
        </p:nvSpPr>
        <p:spPr>
          <a:ln/>
        </p:spPr>
        <p:txBody>
          <a:bodyPr/>
          <a:lstStyle>
            <a:lvl1pPr>
              <a:defRPr/>
            </a:lvl1pPr>
          </a:lstStyle>
          <a:p>
            <a:fld id="{003F0B5A-3573-418F-94B3-BD5F75DB60BD}" type="slidenum">
              <a:rPr lang="en-US" altLang="nl-NL"/>
              <a:pPr/>
              <a:t>‹N›</a:t>
            </a:fld>
            <a:endParaRPr lang="en-US" altLang="nl-NL"/>
          </a:p>
        </p:txBody>
      </p:sp>
    </p:spTree>
    <p:extLst>
      <p:ext uri="{BB962C8B-B14F-4D97-AF65-F5344CB8AC3E}">
        <p14:creationId xmlns:p14="http://schemas.microsoft.com/office/powerpoint/2010/main" val="3080441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599059" y="0"/>
            <a:ext cx="7276973" cy="755904"/>
          </a:xfrm>
        </p:spPr>
        <p:txBody>
          <a:bodyPr/>
          <a:lstStyle>
            <a:lvl1pPr>
              <a:defRPr/>
            </a:lvl1pPr>
          </a:lstStyle>
          <a:p>
            <a:r>
              <a:rPr lang="it-IT" smtClean="0"/>
              <a:t>Fare clic per modificare lo stile del titolo</a:t>
            </a:r>
            <a:endParaRPr lang="en-US"/>
          </a:p>
        </p:txBody>
      </p:sp>
      <p:sp>
        <p:nvSpPr>
          <p:cNvPr id="3" name="Text Placeholder 2"/>
          <p:cNvSpPr>
            <a:spLocks noGrp="1"/>
          </p:cNvSpPr>
          <p:nvPr>
            <p:ph type="body" idx="1"/>
          </p:nvPr>
        </p:nvSpPr>
        <p:spPr>
          <a:xfrm>
            <a:off x="457200" y="1353312"/>
            <a:ext cx="4040188" cy="8215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Text Placeholder 4"/>
          <p:cNvSpPr>
            <a:spLocks noGrp="1"/>
          </p:cNvSpPr>
          <p:nvPr>
            <p:ph type="body" sz="quarter" idx="3"/>
          </p:nvPr>
        </p:nvSpPr>
        <p:spPr>
          <a:xfrm>
            <a:off x="4645025" y="1353312"/>
            <a:ext cx="4041775" cy="8215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8" name="Rectangle 7"/>
          <p:cNvSpPr>
            <a:spLocks noGrp="1" noChangeArrowheads="1"/>
          </p:cNvSpPr>
          <p:nvPr>
            <p:ph type="sldNum" sz="quarter" idx="11"/>
            <p:custDataLst>
              <p:tags r:id="rId1"/>
            </p:custDataLst>
          </p:nvPr>
        </p:nvSpPr>
        <p:spPr>
          <a:ln/>
        </p:spPr>
        <p:txBody>
          <a:bodyPr/>
          <a:lstStyle>
            <a:lvl1pPr>
              <a:defRPr/>
            </a:lvl1pPr>
          </a:lstStyle>
          <a:p>
            <a:fld id="{42D42EED-7338-48C6-AA31-2E9FCA4532B1}" type="slidenum">
              <a:rPr lang="en-US" altLang="nl-NL"/>
              <a:pPr/>
              <a:t>‹N›</a:t>
            </a:fld>
            <a:endParaRPr lang="en-US" altLang="nl-NL"/>
          </a:p>
        </p:txBody>
      </p:sp>
    </p:spTree>
    <p:extLst>
      <p:ext uri="{BB962C8B-B14F-4D97-AF65-F5344CB8AC3E}">
        <p14:creationId xmlns:p14="http://schemas.microsoft.com/office/powerpoint/2010/main" val="238697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a:p>
        </p:txBody>
      </p:sp>
      <p:sp>
        <p:nvSpPr>
          <p:cNvPr id="4" name="Rectangle 7"/>
          <p:cNvSpPr>
            <a:spLocks noGrp="1" noChangeArrowheads="1"/>
          </p:cNvSpPr>
          <p:nvPr>
            <p:ph type="sldNum" sz="quarter" idx="11"/>
            <p:custDataLst>
              <p:tags r:id="rId1"/>
            </p:custDataLst>
          </p:nvPr>
        </p:nvSpPr>
        <p:spPr>
          <a:ln/>
        </p:spPr>
        <p:txBody>
          <a:bodyPr/>
          <a:lstStyle>
            <a:lvl1pPr>
              <a:defRPr/>
            </a:lvl1pPr>
          </a:lstStyle>
          <a:p>
            <a:fld id="{BBD7032E-400A-4C6B-9075-7A7CB7960EE8}" type="slidenum">
              <a:rPr lang="en-US" altLang="nl-NL"/>
              <a:pPr/>
              <a:t>‹N›</a:t>
            </a:fld>
            <a:endParaRPr lang="en-US" altLang="nl-NL"/>
          </a:p>
        </p:txBody>
      </p:sp>
    </p:spTree>
    <p:extLst>
      <p:ext uri="{BB962C8B-B14F-4D97-AF65-F5344CB8AC3E}">
        <p14:creationId xmlns:p14="http://schemas.microsoft.com/office/powerpoint/2010/main" val="3231805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3" name="Rectangle 7"/>
          <p:cNvSpPr>
            <a:spLocks noGrp="1" noChangeArrowheads="1"/>
          </p:cNvSpPr>
          <p:nvPr>
            <p:ph type="sldNum" sz="quarter" idx="11"/>
            <p:custDataLst>
              <p:tags r:id="rId1"/>
            </p:custDataLst>
          </p:nvPr>
        </p:nvSpPr>
        <p:spPr>
          <a:ln/>
        </p:spPr>
        <p:txBody>
          <a:bodyPr/>
          <a:lstStyle>
            <a:lvl1pPr>
              <a:defRPr/>
            </a:lvl1pPr>
          </a:lstStyle>
          <a:p>
            <a:fld id="{ED3AC776-BC4C-444F-A902-0153286FE118}" type="slidenum">
              <a:rPr lang="en-US" altLang="nl-NL"/>
              <a:pPr/>
              <a:t>‹N›</a:t>
            </a:fld>
            <a:endParaRPr lang="en-US" altLang="nl-NL"/>
          </a:p>
        </p:txBody>
      </p:sp>
    </p:spTree>
    <p:extLst>
      <p:ext uri="{BB962C8B-B14F-4D97-AF65-F5344CB8AC3E}">
        <p14:creationId xmlns:p14="http://schemas.microsoft.com/office/powerpoint/2010/main" val="2228751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57199" y="1036320"/>
            <a:ext cx="3008313" cy="1097280"/>
          </a:xfrm>
        </p:spPr>
        <p:txBody>
          <a:bodyPr anchor="b"/>
          <a:lstStyle>
            <a:lvl1pPr algn="l">
              <a:defRPr sz="2000" b="1"/>
            </a:lvl1pPr>
          </a:lstStyle>
          <a:p>
            <a:r>
              <a:rPr lang="it-IT" smtClean="0"/>
              <a:t>Fare clic per modificare lo stile del titolo</a:t>
            </a:r>
            <a:endParaRPr lang="en-US"/>
          </a:p>
        </p:txBody>
      </p:sp>
      <p:sp>
        <p:nvSpPr>
          <p:cNvPr id="3" name="Content Placeholder 2"/>
          <p:cNvSpPr>
            <a:spLocks noGrp="1"/>
          </p:cNvSpPr>
          <p:nvPr>
            <p:ph idx="1"/>
          </p:nvPr>
        </p:nvSpPr>
        <p:spPr>
          <a:xfrm>
            <a:off x="3575050" y="1036320"/>
            <a:ext cx="5111750" cy="508984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Text Placeholder 3"/>
          <p:cNvSpPr>
            <a:spLocks noGrp="1"/>
          </p:cNvSpPr>
          <p:nvPr>
            <p:ph type="body" sz="half" idx="2"/>
          </p:nvPr>
        </p:nvSpPr>
        <p:spPr>
          <a:xfrm>
            <a:off x="457200" y="2231136"/>
            <a:ext cx="3008313" cy="389502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6" name="Rectangle 7"/>
          <p:cNvSpPr>
            <a:spLocks noGrp="1" noChangeArrowheads="1"/>
          </p:cNvSpPr>
          <p:nvPr>
            <p:ph type="sldNum" sz="quarter" idx="11"/>
            <p:custDataLst>
              <p:tags r:id="rId1"/>
            </p:custDataLst>
          </p:nvPr>
        </p:nvSpPr>
        <p:spPr>
          <a:ln/>
        </p:spPr>
        <p:txBody>
          <a:bodyPr/>
          <a:lstStyle>
            <a:lvl1pPr>
              <a:defRPr/>
            </a:lvl1pPr>
          </a:lstStyle>
          <a:p>
            <a:fld id="{E5F65DD3-3E3C-40FA-A044-BE029E819A96}" type="slidenum">
              <a:rPr lang="en-US" altLang="nl-NL"/>
              <a:pPr/>
              <a:t>‹N›</a:t>
            </a:fld>
            <a:endParaRPr lang="en-US" altLang="nl-NL"/>
          </a:p>
        </p:txBody>
      </p:sp>
    </p:spTree>
    <p:extLst>
      <p:ext uri="{BB962C8B-B14F-4D97-AF65-F5344CB8AC3E}">
        <p14:creationId xmlns:p14="http://schemas.microsoft.com/office/powerpoint/2010/main" val="2432556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en-US"/>
          </a:p>
        </p:txBody>
      </p:sp>
      <p:sp>
        <p:nvSpPr>
          <p:cNvPr id="3" name="Picture Placeholder 2"/>
          <p:cNvSpPr>
            <a:spLocks noGrp="1"/>
          </p:cNvSpPr>
          <p:nvPr>
            <p:ph type="pic" idx="1"/>
          </p:nvPr>
        </p:nvSpPr>
        <p:spPr>
          <a:xfrm>
            <a:off x="1792288" y="1024127"/>
            <a:ext cx="5486400" cy="370344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smtClean="0"/>
              <a:t>Fare clic sull'icona per inserire un'immagine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6" name="Rectangle 7"/>
          <p:cNvSpPr>
            <a:spLocks noGrp="1" noChangeArrowheads="1"/>
          </p:cNvSpPr>
          <p:nvPr>
            <p:ph type="sldNum" sz="quarter" idx="11"/>
            <p:custDataLst>
              <p:tags r:id="rId1"/>
            </p:custDataLst>
          </p:nvPr>
        </p:nvSpPr>
        <p:spPr>
          <a:ln/>
        </p:spPr>
        <p:txBody>
          <a:bodyPr/>
          <a:lstStyle>
            <a:lvl1pPr>
              <a:defRPr/>
            </a:lvl1pPr>
          </a:lstStyle>
          <a:p>
            <a:fld id="{D32360F0-7900-4280-B4D3-DB562730877F}" type="slidenum">
              <a:rPr lang="en-US" altLang="nl-NL"/>
              <a:pPr/>
              <a:t>‹N›</a:t>
            </a:fld>
            <a:endParaRPr lang="en-US" altLang="nl-NL"/>
          </a:p>
        </p:txBody>
      </p:sp>
    </p:spTree>
    <p:extLst>
      <p:ext uri="{BB962C8B-B14F-4D97-AF65-F5344CB8AC3E}">
        <p14:creationId xmlns:p14="http://schemas.microsoft.com/office/powerpoint/2010/main" val="3600201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tags" Target="../tags/tag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up"/>
          <p:cNvPicPr>
            <a:picLocks noChangeAspect="1" noChangeArrowheads="1"/>
          </p:cNvPicPr>
          <p:nvPr>
            <p:custDataLst>
              <p:tags r:id="rId13"/>
            </p:custDataLst>
          </p:nvPr>
        </p:nvPicPr>
        <p:blipFill>
          <a:blip r:embed="rId21">
            <a:extLst>
              <a:ext uri="{28A0092B-C50C-407E-A947-70E740481C1C}">
                <a14:useLocalDpi xmlns:a14="http://schemas.microsoft.com/office/drawing/2010/main" val="0"/>
              </a:ext>
            </a:extLst>
          </a:blip>
          <a:srcRect/>
          <a:stretch>
            <a:fillRect/>
          </a:stretch>
        </p:blipFill>
        <p:spPr bwMode="auto">
          <a:xfrm>
            <a:off x="0" y="0"/>
            <a:ext cx="9144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down"/>
          <p:cNvPicPr>
            <a:picLocks noChangeAspect="1" noChangeArrowheads="1"/>
          </p:cNvPicPr>
          <p:nvPr userDrawn="1">
            <p:custDataLst>
              <p:tags r:id="rId14"/>
            </p:custDataLst>
          </p:nvPr>
        </p:nvPicPr>
        <p:blipFill>
          <a:blip r:embed="rId22">
            <a:extLst>
              <a:ext uri="{28A0092B-C50C-407E-A947-70E740481C1C}">
                <a14:useLocalDpi xmlns:a14="http://schemas.microsoft.com/office/drawing/2010/main" val="0"/>
              </a:ext>
            </a:extLst>
          </a:blip>
          <a:srcRect/>
          <a:stretch>
            <a:fillRect/>
          </a:stretch>
        </p:blipFill>
        <p:spPr bwMode="auto">
          <a:xfrm>
            <a:off x="0" y="6577013"/>
            <a:ext cx="91440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8996" name="Rectangle 4"/>
          <p:cNvSpPr>
            <a:spLocks noGrp="1" noChangeArrowheads="1"/>
          </p:cNvSpPr>
          <p:nvPr>
            <p:ph type="title"/>
            <p:custDataLst>
              <p:tags r:id="rId15"/>
            </p:custDataLst>
          </p:nvPr>
        </p:nvSpPr>
        <p:spPr bwMode="auto">
          <a:xfrm>
            <a:off x="609600" y="0"/>
            <a:ext cx="71628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it-IT" altLang="nl-NL" smtClean="0"/>
              <a:t>Fare clic per modificare lo stile del titolo</a:t>
            </a:r>
            <a:endParaRPr lang="en-US" altLang="nl-NL" smtClean="0"/>
          </a:p>
        </p:txBody>
      </p:sp>
      <p:sp>
        <p:nvSpPr>
          <p:cNvPr id="1029" name="Rectangle 5"/>
          <p:cNvSpPr>
            <a:spLocks noGrp="1" noChangeArrowheads="1"/>
          </p:cNvSpPr>
          <p:nvPr>
            <p:ph type="body" idx="1"/>
            <p:custDataLst>
              <p:tags r:id="rId16"/>
            </p:custDataLst>
          </p:nvPr>
        </p:nvSpPr>
        <p:spPr bwMode="auto">
          <a:xfrm>
            <a:off x="685800" y="1143000"/>
            <a:ext cx="7772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nl-NL" smtClean="0"/>
              <a:t>Fare clic per modificare stili del testo dello schema</a:t>
            </a:r>
          </a:p>
          <a:p>
            <a:pPr lvl="1"/>
            <a:r>
              <a:rPr lang="it-IT" altLang="nl-NL" smtClean="0"/>
              <a:t>Secondo livello</a:t>
            </a:r>
          </a:p>
          <a:p>
            <a:pPr lvl="2"/>
            <a:r>
              <a:rPr lang="it-IT" altLang="nl-NL" smtClean="0"/>
              <a:t>Terzo livello</a:t>
            </a:r>
          </a:p>
          <a:p>
            <a:pPr lvl="3"/>
            <a:r>
              <a:rPr lang="it-IT" altLang="nl-NL" smtClean="0"/>
              <a:t>Quarto livello</a:t>
            </a:r>
          </a:p>
          <a:p>
            <a:pPr lvl="4"/>
            <a:r>
              <a:rPr lang="it-IT" altLang="nl-NL" smtClean="0"/>
              <a:t>Quinto livello</a:t>
            </a:r>
            <a:endParaRPr lang="en-US" altLang="nl-NL" smtClean="0"/>
          </a:p>
        </p:txBody>
      </p:sp>
      <p:sp>
        <p:nvSpPr>
          <p:cNvPr id="468999" name="Rectangle 7"/>
          <p:cNvSpPr>
            <a:spLocks noGrp="1" noChangeArrowheads="1"/>
          </p:cNvSpPr>
          <p:nvPr>
            <p:ph type="sldNum" sz="quarter" idx="4"/>
            <p:custDataLst>
              <p:tags r:id="rId17"/>
            </p:custDataLst>
          </p:nvPr>
        </p:nvSpPr>
        <p:spPr bwMode="auto">
          <a:xfrm>
            <a:off x="7239000" y="6553200"/>
            <a:ext cx="19050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400" b="1">
                <a:solidFill>
                  <a:srgbClr val="FF9900"/>
                </a:solidFill>
              </a:defRPr>
            </a:lvl1pPr>
          </a:lstStyle>
          <a:p>
            <a:fld id="{D11F1AE1-4445-46D7-BD14-4F1456A53146}" type="slidenum">
              <a:rPr lang="en-US" altLang="nl-NL"/>
              <a:pPr/>
              <a:t>‹N›</a:t>
            </a:fld>
            <a:endParaRPr lang="en-US" altLang="nl-NL"/>
          </a:p>
        </p:txBody>
      </p:sp>
      <p:pic>
        <p:nvPicPr>
          <p:cNvPr id="1032" name="Picture 8" descr="powerpoint04"/>
          <p:cNvPicPr>
            <a:picLocks noChangeAspect="1" noChangeArrowheads="1"/>
          </p:cNvPicPr>
          <p:nvPr>
            <p:custDataLst>
              <p:tags r:id="rId18"/>
            </p:custDataLst>
          </p:nvPr>
        </p:nvPicPr>
        <p:blipFill>
          <a:blip r:embed="rId23">
            <a:extLst>
              <a:ext uri="{28A0092B-C50C-407E-A947-70E740481C1C}">
                <a14:useLocalDpi xmlns:a14="http://schemas.microsoft.com/office/drawing/2010/main" val="0"/>
              </a:ext>
            </a:extLst>
          </a:blip>
          <a:srcRect/>
          <a:stretch>
            <a:fillRect/>
          </a:stretch>
        </p:blipFill>
        <p:spPr bwMode="auto">
          <a:xfrm>
            <a:off x="7937500" y="161925"/>
            <a:ext cx="10985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9001" name="Rectangle 9"/>
          <p:cNvSpPr>
            <a:spLocks noChangeArrowheads="1"/>
          </p:cNvSpPr>
          <p:nvPr>
            <p:custDataLst>
              <p:tags r:id="rId19"/>
            </p:custDataLst>
          </p:nvPr>
        </p:nvSpPr>
        <p:spPr bwMode="auto">
          <a:xfrm>
            <a:off x="5867400" y="838200"/>
            <a:ext cx="3276600" cy="76200"/>
          </a:xfrm>
          <a:prstGeom prst="rect">
            <a:avLst/>
          </a:prstGeom>
          <a:solidFill>
            <a:srgbClr val="003366"/>
          </a:solidFill>
          <a:ln w="9525">
            <a:noFill/>
            <a:miter lim="800000"/>
            <a:headEnd/>
            <a:tailEnd/>
          </a:ln>
        </p:spPr>
        <p:txBody>
          <a:bodyPr wrap="none" anchor="ctr"/>
          <a:lstStyle>
            <a:lvl1pPr eaLnBrk="0" hangingPunct="0">
              <a:defRPr sz="2400">
                <a:solidFill>
                  <a:schemeClr val="tx1"/>
                </a:solidFill>
                <a:latin typeface="Lucida Grande" pitchFamily="-110" charset="0"/>
                <a:ea typeface="ＭＳ Ｐゴシック" panose="020B0600070205080204" pitchFamily="34" charset="-128"/>
              </a:defRPr>
            </a:lvl1pPr>
            <a:lvl2pPr marL="37931725" indent="-37474525" eaLnBrk="0" hangingPunct="0">
              <a:defRPr sz="2400">
                <a:solidFill>
                  <a:schemeClr val="tx1"/>
                </a:solidFill>
                <a:latin typeface="Lucida Grande" pitchFamily="-110" charset="0"/>
                <a:ea typeface="ＭＳ Ｐゴシック" panose="020B0600070205080204" pitchFamily="34" charset="-128"/>
              </a:defRPr>
            </a:lvl2pPr>
            <a:lvl3pPr eaLnBrk="0" hangingPunct="0">
              <a:defRPr sz="2400">
                <a:solidFill>
                  <a:schemeClr val="tx1"/>
                </a:solidFill>
                <a:latin typeface="Lucida Grande" pitchFamily="-110" charset="0"/>
                <a:ea typeface="ＭＳ Ｐゴシック" panose="020B0600070205080204" pitchFamily="34" charset="-128"/>
              </a:defRPr>
            </a:lvl3pPr>
            <a:lvl4pPr eaLnBrk="0" hangingPunct="0">
              <a:defRPr sz="2400">
                <a:solidFill>
                  <a:schemeClr val="tx1"/>
                </a:solidFill>
                <a:latin typeface="Lucida Grande" pitchFamily="-110" charset="0"/>
                <a:ea typeface="ＭＳ Ｐゴシック" panose="020B0600070205080204" pitchFamily="34" charset="-128"/>
              </a:defRPr>
            </a:lvl4pPr>
            <a:lvl5pPr eaLnBrk="0" hangingPunct="0">
              <a:defRPr sz="2400">
                <a:solidFill>
                  <a:schemeClr val="tx1"/>
                </a:solidFill>
                <a:latin typeface="Lucida Grande" pitchFamily="-110"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9pPr>
          </a:lstStyle>
          <a:p>
            <a:pPr eaLnBrk="1" hangingPunct="1"/>
            <a:endParaRPr lang="it-IT" altLang="nl-NL"/>
          </a:p>
        </p:txBody>
      </p:sp>
      <p:sp>
        <p:nvSpPr>
          <p:cNvPr id="469002" name="Text Box 10"/>
          <p:cNvSpPr txBox="1">
            <a:spLocks noChangeArrowheads="1"/>
          </p:cNvSpPr>
          <p:nvPr>
            <p:custDataLst>
              <p:tags r:id="rId20"/>
            </p:custDataLst>
          </p:nvPr>
        </p:nvSpPr>
        <p:spPr bwMode="auto">
          <a:xfrm>
            <a:off x="5981700" y="708025"/>
            <a:ext cx="3184525" cy="228600"/>
          </a:xfrm>
          <a:prstGeom prst="rect">
            <a:avLst/>
          </a:prstGeom>
          <a:noFill/>
          <a:ln w="9525">
            <a:noFill/>
            <a:miter lim="800000"/>
            <a:headEnd/>
            <a:tailEnd/>
          </a:ln>
        </p:spPr>
        <p:txBody>
          <a:bodyPr wrap="none">
            <a:spAutoFit/>
          </a:bodyPr>
          <a:lstStyle>
            <a:lvl1pPr eaLnBrk="0" hangingPunct="0">
              <a:defRPr sz="2400">
                <a:solidFill>
                  <a:schemeClr val="tx1"/>
                </a:solidFill>
                <a:latin typeface="Lucida Grande" pitchFamily="-110" charset="0"/>
                <a:ea typeface="ＭＳ Ｐゴシック" panose="020B0600070205080204" pitchFamily="34" charset="-128"/>
              </a:defRPr>
            </a:lvl1pPr>
            <a:lvl2pPr marL="37931725" indent="-37474525" eaLnBrk="0" hangingPunct="0">
              <a:defRPr sz="2400">
                <a:solidFill>
                  <a:schemeClr val="tx1"/>
                </a:solidFill>
                <a:latin typeface="Lucida Grande" pitchFamily="-110" charset="0"/>
                <a:ea typeface="ＭＳ Ｐゴシック" panose="020B0600070205080204" pitchFamily="34" charset="-128"/>
              </a:defRPr>
            </a:lvl2pPr>
            <a:lvl3pPr eaLnBrk="0" hangingPunct="0">
              <a:defRPr sz="2400">
                <a:solidFill>
                  <a:schemeClr val="tx1"/>
                </a:solidFill>
                <a:latin typeface="Lucida Grande" pitchFamily="-110" charset="0"/>
                <a:ea typeface="ＭＳ Ｐゴシック" panose="020B0600070205080204" pitchFamily="34" charset="-128"/>
              </a:defRPr>
            </a:lvl3pPr>
            <a:lvl4pPr eaLnBrk="0" hangingPunct="0">
              <a:defRPr sz="2400">
                <a:solidFill>
                  <a:schemeClr val="tx1"/>
                </a:solidFill>
                <a:latin typeface="Lucida Grande" pitchFamily="-110" charset="0"/>
                <a:ea typeface="ＭＳ Ｐゴシック" panose="020B0600070205080204" pitchFamily="34" charset="-128"/>
              </a:defRPr>
            </a:lvl4pPr>
            <a:lvl5pPr eaLnBrk="0" hangingPunct="0">
              <a:defRPr sz="2400">
                <a:solidFill>
                  <a:schemeClr val="tx1"/>
                </a:solidFill>
                <a:latin typeface="Lucida Grande" pitchFamily="-110"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Lucida Grande" pitchFamily="-110" charset="0"/>
                <a:ea typeface="ＭＳ Ｐゴシック" panose="020B0600070205080204" pitchFamily="34" charset="-128"/>
              </a:defRPr>
            </a:lvl9pPr>
          </a:lstStyle>
          <a:p>
            <a:pPr algn="r"/>
            <a:r>
              <a:rPr lang="en-US" altLang="nl-NL" sz="900" b="1">
                <a:solidFill>
                  <a:schemeClr val="bg1"/>
                </a:solidFill>
              </a:rPr>
              <a:t>DIPARTIMENTO DI ELETTRONICA E INFORMAZIONE</a:t>
            </a:r>
          </a:p>
        </p:txBody>
      </p:sp>
    </p:spTree>
  </p:cSld>
  <p:clrMap bg1="lt1" tx1="dk1" bg2="lt2" tx2="dk2" accent1="accent1" accent2="accent2" accent3="accent3" accent4="accent4" accent5="accent5" accent6="accent6" hlink="hlink" folHlink="folHlink"/>
  <p:sldLayoutIdLst>
    <p:sldLayoutId id="2147483787" r:id="rId1"/>
    <p:sldLayoutId id="2147483786" r:id="rId2"/>
    <p:sldLayoutId id="2147483785" r:id="rId3"/>
    <p:sldLayoutId id="2147483784" r:id="rId4"/>
    <p:sldLayoutId id="2147483783" r:id="rId5"/>
    <p:sldLayoutId id="2147483782" r:id="rId6"/>
    <p:sldLayoutId id="2147483781" r:id="rId7"/>
    <p:sldLayoutId id="2147483780" r:id="rId8"/>
    <p:sldLayoutId id="2147483779" r:id="rId9"/>
    <p:sldLayoutId id="2147483778" r:id="rId10"/>
    <p:sldLayoutId id="2147483777" r:id="rId11"/>
  </p:sldLayoutIdLst>
  <p:hf hdr="0" dt="0"/>
  <p:txStyles>
    <p:titleStyle>
      <a:lvl1pPr algn="l" rtl="0" eaLnBrk="1" fontAlgn="base" hangingPunct="1">
        <a:spcBef>
          <a:spcPct val="0"/>
        </a:spcBef>
        <a:spcAft>
          <a:spcPct val="0"/>
        </a:spcAft>
        <a:defRPr sz="3600" b="1">
          <a:solidFill>
            <a:srgbClr val="003366"/>
          </a:solidFill>
          <a:effectLst>
            <a:outerShdw blurRad="38100" dist="38100" dir="2700000" algn="tl">
              <a:srgbClr val="DDDDDD"/>
            </a:outerShdw>
          </a:effectLst>
          <a:latin typeface="+mj-lt"/>
          <a:ea typeface="+mj-ea"/>
          <a:cs typeface="+mj-cs"/>
        </a:defRPr>
      </a:lvl1pPr>
      <a:lvl2pPr algn="l" rtl="0" eaLnBrk="1" fontAlgn="base" hangingPunct="1">
        <a:spcBef>
          <a:spcPct val="0"/>
        </a:spcBef>
        <a:spcAft>
          <a:spcPct val="0"/>
        </a:spcAft>
        <a:defRPr sz="3600" b="1">
          <a:solidFill>
            <a:srgbClr val="003366"/>
          </a:solidFill>
          <a:effectLst>
            <a:outerShdw blurRad="38100" dist="38100" dir="2700000" algn="tl">
              <a:srgbClr val="DDDDDD"/>
            </a:outerShdw>
          </a:effectLst>
          <a:latin typeface="Lucida Grande" charset="0"/>
          <a:ea typeface="ＭＳ Ｐゴシック" pitchFamily="-92" charset="-128"/>
          <a:cs typeface="ＭＳ Ｐゴシック" pitchFamily="-92" charset="-128"/>
        </a:defRPr>
      </a:lvl2pPr>
      <a:lvl3pPr algn="l" rtl="0" eaLnBrk="1" fontAlgn="base" hangingPunct="1">
        <a:spcBef>
          <a:spcPct val="0"/>
        </a:spcBef>
        <a:spcAft>
          <a:spcPct val="0"/>
        </a:spcAft>
        <a:defRPr sz="3600" b="1">
          <a:solidFill>
            <a:srgbClr val="003366"/>
          </a:solidFill>
          <a:effectLst>
            <a:outerShdw blurRad="38100" dist="38100" dir="2700000" algn="tl">
              <a:srgbClr val="DDDDDD"/>
            </a:outerShdw>
          </a:effectLst>
          <a:latin typeface="Lucida Grande" charset="0"/>
          <a:ea typeface="ＭＳ Ｐゴシック" pitchFamily="-92" charset="-128"/>
          <a:cs typeface="ＭＳ Ｐゴシック" pitchFamily="-92" charset="-128"/>
        </a:defRPr>
      </a:lvl3pPr>
      <a:lvl4pPr algn="l" rtl="0" eaLnBrk="1" fontAlgn="base" hangingPunct="1">
        <a:spcBef>
          <a:spcPct val="0"/>
        </a:spcBef>
        <a:spcAft>
          <a:spcPct val="0"/>
        </a:spcAft>
        <a:defRPr sz="3600" b="1">
          <a:solidFill>
            <a:srgbClr val="003366"/>
          </a:solidFill>
          <a:effectLst>
            <a:outerShdw blurRad="38100" dist="38100" dir="2700000" algn="tl">
              <a:srgbClr val="DDDDDD"/>
            </a:outerShdw>
          </a:effectLst>
          <a:latin typeface="Lucida Grande" charset="0"/>
          <a:ea typeface="ＭＳ Ｐゴシック" pitchFamily="-92" charset="-128"/>
          <a:cs typeface="ＭＳ Ｐゴシック" pitchFamily="-92" charset="-128"/>
        </a:defRPr>
      </a:lvl4pPr>
      <a:lvl5pPr algn="l" rtl="0" eaLnBrk="1" fontAlgn="base" hangingPunct="1">
        <a:spcBef>
          <a:spcPct val="0"/>
        </a:spcBef>
        <a:spcAft>
          <a:spcPct val="0"/>
        </a:spcAft>
        <a:defRPr sz="3600" b="1">
          <a:solidFill>
            <a:srgbClr val="003366"/>
          </a:solidFill>
          <a:effectLst>
            <a:outerShdw blurRad="38100" dist="38100" dir="2700000" algn="tl">
              <a:srgbClr val="DDDDDD"/>
            </a:outerShdw>
          </a:effectLst>
          <a:latin typeface="Lucida Grande" charset="0"/>
          <a:ea typeface="ＭＳ Ｐゴシック" pitchFamily="-92" charset="-128"/>
          <a:cs typeface="ＭＳ Ｐゴシック" pitchFamily="-92" charset="-128"/>
        </a:defRPr>
      </a:lvl5pPr>
      <a:lvl6pPr marL="457200" algn="l" rtl="0" eaLnBrk="1" fontAlgn="base" hangingPunct="1">
        <a:spcBef>
          <a:spcPct val="0"/>
        </a:spcBef>
        <a:spcAft>
          <a:spcPct val="0"/>
        </a:spcAft>
        <a:defRPr sz="3600" b="1">
          <a:solidFill>
            <a:srgbClr val="003366"/>
          </a:solidFill>
          <a:effectLst>
            <a:outerShdw blurRad="38100" dist="38100" dir="2700000" algn="tl">
              <a:srgbClr val="DDDDDD"/>
            </a:outerShdw>
          </a:effectLst>
          <a:latin typeface="Lucida Grande" charset="0"/>
          <a:ea typeface="ＭＳ Ｐゴシック" pitchFamily="-92" charset="-128"/>
          <a:cs typeface="ＭＳ Ｐゴシック" pitchFamily="-92" charset="-128"/>
        </a:defRPr>
      </a:lvl6pPr>
      <a:lvl7pPr marL="914400" algn="l" rtl="0" eaLnBrk="1" fontAlgn="base" hangingPunct="1">
        <a:spcBef>
          <a:spcPct val="0"/>
        </a:spcBef>
        <a:spcAft>
          <a:spcPct val="0"/>
        </a:spcAft>
        <a:defRPr sz="3600" b="1">
          <a:solidFill>
            <a:srgbClr val="003366"/>
          </a:solidFill>
          <a:effectLst>
            <a:outerShdw blurRad="38100" dist="38100" dir="2700000" algn="tl">
              <a:srgbClr val="DDDDDD"/>
            </a:outerShdw>
          </a:effectLst>
          <a:latin typeface="Lucida Grande" charset="0"/>
          <a:ea typeface="ＭＳ Ｐゴシック" pitchFamily="-92" charset="-128"/>
          <a:cs typeface="ＭＳ Ｐゴシック" pitchFamily="-92" charset="-128"/>
        </a:defRPr>
      </a:lvl7pPr>
      <a:lvl8pPr marL="1371600" algn="l" rtl="0" eaLnBrk="1" fontAlgn="base" hangingPunct="1">
        <a:spcBef>
          <a:spcPct val="0"/>
        </a:spcBef>
        <a:spcAft>
          <a:spcPct val="0"/>
        </a:spcAft>
        <a:defRPr sz="3600" b="1">
          <a:solidFill>
            <a:srgbClr val="003366"/>
          </a:solidFill>
          <a:effectLst>
            <a:outerShdw blurRad="38100" dist="38100" dir="2700000" algn="tl">
              <a:srgbClr val="DDDDDD"/>
            </a:outerShdw>
          </a:effectLst>
          <a:latin typeface="Lucida Grande" charset="0"/>
          <a:ea typeface="ＭＳ Ｐゴシック" pitchFamily="-92" charset="-128"/>
          <a:cs typeface="ＭＳ Ｐゴシック" pitchFamily="-92" charset="-128"/>
        </a:defRPr>
      </a:lvl8pPr>
      <a:lvl9pPr marL="1828800" algn="l" rtl="0" eaLnBrk="1" fontAlgn="base" hangingPunct="1">
        <a:spcBef>
          <a:spcPct val="0"/>
        </a:spcBef>
        <a:spcAft>
          <a:spcPct val="0"/>
        </a:spcAft>
        <a:defRPr sz="3600" b="1">
          <a:solidFill>
            <a:srgbClr val="003366"/>
          </a:solidFill>
          <a:effectLst>
            <a:outerShdw blurRad="38100" dist="38100" dir="2700000" algn="tl">
              <a:srgbClr val="DDDDDD"/>
            </a:outerShdw>
          </a:effectLst>
          <a:latin typeface="Lucida Grande" charset="0"/>
          <a:ea typeface="ＭＳ Ｐゴシック" pitchFamily="-92" charset="-128"/>
          <a:cs typeface="ＭＳ Ｐゴシック" pitchFamily="-92" charset="-128"/>
        </a:defRPr>
      </a:lvl9pPr>
    </p:titleStyle>
    <p:bodyStyle>
      <a:lvl1pPr marL="342900" indent="-342900" algn="l" rtl="0" eaLnBrk="1" fontAlgn="base" hangingPunct="1">
        <a:spcBef>
          <a:spcPct val="20000"/>
        </a:spcBef>
        <a:spcAft>
          <a:spcPct val="0"/>
        </a:spcAft>
        <a:buClr>
          <a:srgbClr val="003366"/>
        </a:buClr>
        <a:buFont typeface="Times" panose="02020603050405020304" pitchFamily="18"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FF9900"/>
        </a:buClr>
        <a:buFont typeface="Wingdings" panose="05000000000000000000" pitchFamily="2" charset="2"/>
        <a:buChar char="§"/>
        <a:defRPr sz="2800">
          <a:solidFill>
            <a:schemeClr val="tx1"/>
          </a:solidFill>
          <a:latin typeface="+mn-lt"/>
          <a:ea typeface="+mn-ea"/>
          <a:cs typeface="+mn-cs"/>
        </a:defRPr>
      </a:lvl2pPr>
      <a:lvl3pPr marL="1143000" indent="-228600" algn="l" rtl="0" eaLnBrk="1" fontAlgn="base" hangingPunct="1">
        <a:spcBef>
          <a:spcPct val="20000"/>
        </a:spcBef>
        <a:spcAft>
          <a:spcPct val="0"/>
        </a:spcAft>
        <a:buClr>
          <a:srgbClr val="003366"/>
        </a:buClr>
        <a:buFont typeface="Times" panose="02020603050405020304" pitchFamily="18" charset="0"/>
        <a:buChar char="•"/>
        <a:defRPr sz="2400">
          <a:solidFill>
            <a:schemeClr val="tx1"/>
          </a:solidFill>
          <a:latin typeface="+mn-lt"/>
          <a:ea typeface="+mn-ea"/>
          <a:cs typeface="+mn-cs"/>
        </a:defRPr>
      </a:lvl3pPr>
      <a:lvl4pPr marL="1600200" indent="-228600" algn="l" rtl="0" eaLnBrk="1" fontAlgn="base" hangingPunct="1">
        <a:spcBef>
          <a:spcPct val="20000"/>
        </a:spcBef>
        <a:spcAft>
          <a:spcPct val="0"/>
        </a:spcAft>
        <a:buClr>
          <a:srgbClr val="003366"/>
        </a:buClr>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custDataLst>
              <p:tags r:id="rId2"/>
            </p:custDataLst>
          </p:nvPr>
        </p:nvSpPr>
        <p:spPr/>
        <p:txBody>
          <a:bodyPr/>
          <a:lstStyle/>
          <a:p>
            <a:pPr eaLnBrk="1" hangingPunct="1"/>
            <a:endParaRPr lang="en-US" altLang="nl-NL" sz="3200" dirty="0" smtClean="0">
              <a:effectLst>
                <a:outerShdw blurRad="38100" dist="38100" dir="2700000" algn="tl">
                  <a:srgbClr val="C0C0C0"/>
                </a:outerShdw>
              </a:effectLst>
            </a:endParaRPr>
          </a:p>
        </p:txBody>
      </p:sp>
      <p:sp>
        <p:nvSpPr>
          <p:cNvPr id="15363" name="Rectangle 3"/>
          <p:cNvSpPr>
            <a:spLocks noGrp="1" noChangeArrowheads="1"/>
          </p:cNvSpPr>
          <p:nvPr>
            <p:ph type="subTitle" idx="1"/>
            <p:custDataLst>
              <p:tags r:id="rId3"/>
            </p:custDataLst>
          </p:nvPr>
        </p:nvSpPr>
        <p:spPr>
          <a:xfrm>
            <a:off x="1524000" y="4343400"/>
            <a:ext cx="7005638" cy="1143000"/>
          </a:xfrm>
          <a:noFill/>
        </p:spPr>
        <p:txBody>
          <a:bodyPr/>
          <a:lstStyle/>
          <a:p>
            <a:pPr eaLnBrk="1" hangingPunct="1">
              <a:lnSpc>
                <a:spcPct val="80000"/>
              </a:lnSpc>
              <a:buFont typeface="Times" panose="02020603050405020304" pitchFamily="18" charset="0"/>
              <a:buNone/>
            </a:pPr>
            <a:r>
              <a:rPr lang="en-US" altLang="nl-NL" dirty="0" err="1" smtClean="0"/>
              <a:t>Sviluppo</a:t>
            </a:r>
            <a:r>
              <a:rPr lang="en-US" altLang="nl-NL" dirty="0" smtClean="0"/>
              <a:t> del </a:t>
            </a:r>
            <a:r>
              <a:rPr lang="en-US" altLang="nl-NL" dirty="0" err="1" smtClean="0"/>
              <a:t>firmaware</a:t>
            </a:r>
            <a:r>
              <a:rPr lang="en-US" altLang="nl-NL" dirty="0" smtClean="0"/>
              <a:t> di un </a:t>
            </a:r>
            <a:r>
              <a:rPr lang="en-US" altLang="nl-NL" dirty="0" err="1" smtClean="0"/>
              <a:t>sensore</a:t>
            </a:r>
            <a:r>
              <a:rPr lang="en-US" altLang="nl-NL" dirty="0" smtClean="0"/>
              <a:t> di </a:t>
            </a:r>
            <a:r>
              <a:rPr lang="en-US" altLang="nl-NL" dirty="0" err="1" smtClean="0"/>
              <a:t>distanza</a:t>
            </a:r>
            <a:r>
              <a:rPr lang="en-US" altLang="nl-NL" dirty="0" smtClean="0"/>
              <a:t> laser </a:t>
            </a:r>
            <a:r>
              <a:rPr lang="en-US" altLang="nl-NL" dirty="0" err="1" smtClean="0"/>
              <a:t>basato</a:t>
            </a:r>
            <a:r>
              <a:rPr lang="en-US" altLang="nl-NL" dirty="0" smtClean="0"/>
              <a:t> </a:t>
            </a:r>
            <a:r>
              <a:rPr lang="en-US" altLang="nl-NL" dirty="0" err="1" smtClean="0"/>
              <a:t>su</a:t>
            </a:r>
            <a:r>
              <a:rPr lang="en-US" altLang="nl-NL" dirty="0" smtClean="0"/>
              <a:t> FPGA</a:t>
            </a:r>
            <a:endParaRPr lang="en-US" altLang="nl-NL" dirty="0"/>
          </a:p>
        </p:txBody>
      </p:sp>
      <p:sp>
        <p:nvSpPr>
          <p:cNvPr id="2" name="Rettangolo 1"/>
          <p:cNvSpPr/>
          <p:nvPr/>
        </p:nvSpPr>
        <p:spPr>
          <a:xfrm>
            <a:off x="6378575" y="5694363"/>
            <a:ext cx="2611789" cy="9144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it-IT" dirty="0"/>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Indice</a:t>
            </a:r>
            <a:endParaRPr lang="it-IT" dirty="0"/>
          </a:p>
        </p:txBody>
      </p:sp>
      <p:sp>
        <p:nvSpPr>
          <p:cNvPr id="3" name="Segnaposto contenuto 2"/>
          <p:cNvSpPr>
            <a:spLocks noGrp="1"/>
          </p:cNvSpPr>
          <p:nvPr>
            <p:ph idx="1"/>
          </p:nvPr>
        </p:nvSpPr>
        <p:spPr/>
        <p:txBody>
          <a:bodyPr/>
          <a:lstStyle/>
          <a:p>
            <a:r>
              <a:rPr lang="it-IT" sz="2400" dirty="0" smtClean="0"/>
              <a:t>Cos’è l’interferometria</a:t>
            </a:r>
          </a:p>
          <a:p>
            <a:pPr lvl="1"/>
            <a:r>
              <a:rPr lang="it-IT" sz="2000" dirty="0" smtClean="0"/>
              <a:t>Interferometria tradizionale</a:t>
            </a:r>
          </a:p>
          <a:p>
            <a:pPr lvl="1"/>
            <a:r>
              <a:rPr lang="it-IT" sz="2000" dirty="0" smtClean="0"/>
              <a:t>Interferometria a self-mixing</a:t>
            </a:r>
          </a:p>
          <a:p>
            <a:r>
              <a:rPr lang="it-IT" sz="2400" dirty="0" smtClean="0"/>
              <a:t>Architettura hardware dello strumento</a:t>
            </a:r>
          </a:p>
          <a:p>
            <a:pPr lvl="1"/>
            <a:r>
              <a:rPr lang="it-IT" sz="2000" dirty="0" smtClean="0"/>
              <a:t>Parte analogica</a:t>
            </a:r>
          </a:p>
          <a:p>
            <a:pPr lvl="1"/>
            <a:r>
              <a:rPr lang="it-IT" sz="2000" dirty="0" smtClean="0"/>
              <a:t>Parte digitale</a:t>
            </a:r>
          </a:p>
          <a:p>
            <a:r>
              <a:rPr lang="it-IT" sz="2400" dirty="0" smtClean="0"/>
              <a:t>Architettura software dello strumento</a:t>
            </a:r>
          </a:p>
          <a:p>
            <a:pPr lvl="1"/>
            <a:r>
              <a:rPr lang="it-IT" sz="2000" dirty="0" err="1" smtClean="0"/>
              <a:t>Firmaware</a:t>
            </a:r>
            <a:r>
              <a:rPr lang="it-IT" sz="2000" dirty="0" smtClean="0"/>
              <a:t> FPGA</a:t>
            </a:r>
          </a:p>
          <a:p>
            <a:pPr lvl="1"/>
            <a:r>
              <a:rPr lang="it-IT" sz="2000" dirty="0" err="1" smtClean="0"/>
              <a:t>Firmaware</a:t>
            </a:r>
            <a:r>
              <a:rPr lang="it-IT" sz="2000" dirty="0" smtClean="0"/>
              <a:t> microcontrollore</a:t>
            </a:r>
          </a:p>
          <a:p>
            <a:r>
              <a:rPr lang="it-IT" sz="2400" dirty="0" smtClean="0"/>
              <a:t>Risultati e conclusioni</a:t>
            </a:r>
          </a:p>
          <a:p>
            <a:pPr lvl="1"/>
            <a:r>
              <a:rPr lang="it-IT" sz="2000" dirty="0" smtClean="0"/>
              <a:t>Misure sperimentali</a:t>
            </a:r>
          </a:p>
          <a:p>
            <a:pPr lvl="1"/>
            <a:r>
              <a:rPr lang="it-IT" sz="2000" dirty="0" smtClean="0"/>
              <a:t>Miglioramenti possibili e sviluppi futuri</a:t>
            </a:r>
            <a:endParaRPr lang="it-IT" sz="2000" dirty="0"/>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2</a:t>
            </a:fld>
            <a:endParaRPr lang="en-US" altLang="nl-NL"/>
          </a:p>
        </p:txBody>
      </p:sp>
    </p:spTree>
    <p:extLst>
      <p:ext uri="{BB962C8B-B14F-4D97-AF65-F5344CB8AC3E}">
        <p14:creationId xmlns:p14="http://schemas.microsoft.com/office/powerpoint/2010/main" val="3953617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Cos’è l’interferometria</a:t>
            </a:r>
            <a:endParaRPr lang="it-IT" dirty="0"/>
          </a:p>
        </p:txBody>
      </p:sp>
      <p:sp>
        <p:nvSpPr>
          <p:cNvPr id="3" name="Segnaposto contenuto 2"/>
          <p:cNvSpPr>
            <a:spLocks noGrp="1"/>
          </p:cNvSpPr>
          <p:nvPr>
            <p:ph idx="1"/>
          </p:nvPr>
        </p:nvSpPr>
        <p:spPr/>
        <p:txBody>
          <a:bodyPr/>
          <a:lstStyle/>
          <a:p>
            <a:r>
              <a:rPr lang="it-IT" sz="2400" dirty="0"/>
              <a:t>L’interferometria convenzionale è una tecnica che si basa sulla </a:t>
            </a:r>
            <a:r>
              <a:rPr lang="it-IT" sz="2400" dirty="0" smtClean="0"/>
              <a:t>sovrapposizione di due o più fasci ottici</a:t>
            </a:r>
            <a:r>
              <a:rPr lang="it-IT" sz="2400" dirty="0"/>
              <a:t>, </a:t>
            </a:r>
            <a:r>
              <a:rPr lang="it-IT" sz="2400" dirty="0" smtClean="0"/>
              <a:t>emessi dalla stessa sorgente</a:t>
            </a:r>
            <a:r>
              <a:rPr lang="it-IT" sz="2400" dirty="0"/>
              <a:t>, </a:t>
            </a:r>
            <a:r>
              <a:rPr lang="it-IT" sz="2400" dirty="0" smtClean="0"/>
              <a:t>al </a:t>
            </a:r>
            <a:r>
              <a:rPr lang="it-IT" sz="2400" dirty="0" err="1" smtClean="0"/>
              <a:t>ﬁne</a:t>
            </a:r>
            <a:r>
              <a:rPr lang="it-IT" sz="2400" dirty="0" smtClean="0"/>
              <a:t> di ottenere una frequenza di battimento che contiene </a:t>
            </a:r>
            <a:r>
              <a:rPr lang="it-IT" sz="2400" dirty="0"/>
              <a:t>informazioni sui </a:t>
            </a:r>
            <a:r>
              <a:rPr lang="it-IT" sz="2400" dirty="0" err="1" smtClean="0"/>
              <a:t>diﬀerenti</a:t>
            </a:r>
            <a:r>
              <a:rPr lang="it-IT" sz="2400" dirty="0" smtClean="0"/>
              <a:t> </a:t>
            </a:r>
            <a:r>
              <a:rPr lang="it-IT" sz="2400" dirty="0"/>
              <a:t>cammini percorsi dai due fasci.</a:t>
            </a:r>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3</a:t>
            </a:fld>
            <a:endParaRPr lang="en-US" altLang="nl-NL"/>
          </a:p>
        </p:txBody>
      </p:sp>
    </p:spTree>
    <p:extLst>
      <p:ext uri="{BB962C8B-B14F-4D97-AF65-F5344CB8AC3E}">
        <p14:creationId xmlns:p14="http://schemas.microsoft.com/office/powerpoint/2010/main" val="4012385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Interferometria tradizionale</a:t>
            </a:r>
            <a:endParaRPr lang="it-IT" dirty="0"/>
          </a:p>
        </p:txBody>
      </p:sp>
      <p:sp>
        <p:nvSpPr>
          <p:cNvPr id="3" name="Segnaposto contenuto 2"/>
          <p:cNvSpPr>
            <a:spLocks noGrp="1"/>
          </p:cNvSpPr>
          <p:nvPr>
            <p:ph idx="1"/>
          </p:nvPr>
        </p:nvSpPr>
        <p:spPr>
          <a:xfrm>
            <a:off x="685800" y="1143000"/>
            <a:ext cx="6145306" cy="4953000"/>
          </a:xfrm>
        </p:spPr>
        <p:txBody>
          <a:bodyPr/>
          <a:lstStyle/>
          <a:p>
            <a:r>
              <a:rPr lang="it-IT" sz="2400" dirty="0" smtClean="0"/>
              <a:t>L’interferometro tradizionale è basato </a:t>
            </a:r>
            <a:r>
              <a:rPr lang="it-IT" sz="2400" dirty="0"/>
              <a:t/>
            </a:r>
            <a:br>
              <a:rPr lang="it-IT" sz="2400" dirty="0"/>
            </a:br>
            <a:r>
              <a:rPr lang="it-IT" sz="2400" dirty="0"/>
              <a:t>sull’architettura di </a:t>
            </a:r>
            <a:r>
              <a:rPr lang="it-IT" sz="2400" dirty="0" err="1" smtClean="0"/>
              <a:t>Michelson</a:t>
            </a:r>
            <a:r>
              <a:rPr lang="it-IT" sz="2400" dirty="0" smtClean="0"/>
              <a:t>. L’architettura  si basa sulla divisione di un fascio laser, tramite un </a:t>
            </a:r>
            <a:br>
              <a:rPr lang="it-IT" sz="2400" dirty="0" smtClean="0"/>
            </a:br>
            <a:r>
              <a:rPr lang="it-IT" sz="2400" dirty="0" smtClean="0"/>
              <a:t>divisore di fascio. Il fascio diviso</a:t>
            </a:r>
            <a:br>
              <a:rPr lang="it-IT" sz="2400" dirty="0" smtClean="0"/>
            </a:br>
            <a:r>
              <a:rPr lang="it-IT" sz="2400" dirty="0" smtClean="0"/>
              <a:t>colpisce sia uno specchio di </a:t>
            </a:r>
            <a:br>
              <a:rPr lang="it-IT" sz="2400" dirty="0" smtClean="0"/>
            </a:br>
            <a:r>
              <a:rPr lang="it-IT" sz="2400" dirty="0" smtClean="0"/>
              <a:t>riferimento (a distanza nota) che uno specchio solidale al bersaglio. I due fasci sono riflessi dai rispettivi specchi verso il divisore di fascio e sono indirizzati verso un fotodiodo, che è in grado di estrapolare l’informazione sulla distanza percorsa dai due fasci.</a:t>
            </a:r>
            <a:endParaRPr lang="it-IT" sz="2400" dirty="0"/>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4</a:t>
            </a:fld>
            <a:endParaRPr lang="en-US" altLang="nl-NL"/>
          </a:p>
        </p:txBody>
      </p:sp>
      <p:pic>
        <p:nvPicPr>
          <p:cNvPr id="8" name="Immagin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3986" y="1269145"/>
            <a:ext cx="3710027" cy="2553020"/>
          </a:xfrm>
          <a:prstGeom prst="rect">
            <a:avLst/>
          </a:prstGeom>
        </p:spPr>
      </p:pic>
    </p:spTree>
    <p:extLst>
      <p:ext uri="{BB962C8B-B14F-4D97-AF65-F5344CB8AC3E}">
        <p14:creationId xmlns:p14="http://schemas.microsoft.com/office/powerpoint/2010/main" val="3370869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Interfermoetria</a:t>
            </a:r>
            <a:r>
              <a:rPr lang="it-IT" dirty="0" smtClean="0"/>
              <a:t> self-mixing</a:t>
            </a:r>
            <a:endParaRPr lang="it-IT" dirty="0"/>
          </a:p>
        </p:txBody>
      </p:sp>
      <p:sp>
        <p:nvSpPr>
          <p:cNvPr id="3" name="Segnaposto contenuto 2"/>
          <p:cNvSpPr>
            <a:spLocks noGrp="1"/>
          </p:cNvSpPr>
          <p:nvPr>
            <p:ph idx="1"/>
          </p:nvPr>
        </p:nvSpPr>
        <p:spPr/>
        <p:txBody>
          <a:bodyPr/>
          <a:lstStyle/>
          <a:p>
            <a:r>
              <a:rPr lang="it-IT" sz="2400" dirty="0" smtClean="0"/>
              <a:t>Motivazioni</a:t>
            </a:r>
          </a:p>
          <a:p>
            <a:pPr lvl="1"/>
            <a:r>
              <a:rPr lang="it-IT" sz="2000" dirty="0" smtClean="0"/>
              <a:t>Possibilità di misura con bersaglio non cooperativo</a:t>
            </a:r>
          </a:p>
          <a:p>
            <a:pPr lvl="1"/>
            <a:r>
              <a:rPr lang="it-IT" sz="2000" dirty="0" smtClean="0"/>
              <a:t>Più economico</a:t>
            </a:r>
          </a:p>
          <a:p>
            <a:pPr lvl="1"/>
            <a:r>
              <a:rPr lang="it-IT" sz="2000" dirty="0" smtClean="0"/>
              <a:t>Più semplice realizzazione</a:t>
            </a:r>
          </a:p>
          <a:p>
            <a:pPr lvl="1"/>
            <a:r>
              <a:rPr lang="it-IT" sz="2000" dirty="0" smtClean="0"/>
              <a:t>Non ambiguità del verso di spostamento</a:t>
            </a:r>
            <a:endParaRPr lang="it-IT" sz="2000" dirty="0"/>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5</a:t>
            </a:fld>
            <a:endParaRPr lang="en-US" altLang="nl-NL"/>
          </a:p>
        </p:txBody>
      </p:sp>
    </p:spTree>
    <p:extLst>
      <p:ext uri="{BB962C8B-B14F-4D97-AF65-F5344CB8AC3E}">
        <p14:creationId xmlns:p14="http://schemas.microsoft.com/office/powerpoint/2010/main" val="1028867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Indice</a:t>
            </a:r>
            <a:endParaRPr lang="it-IT" dirty="0"/>
          </a:p>
        </p:txBody>
      </p:sp>
      <p:sp>
        <p:nvSpPr>
          <p:cNvPr id="3" name="Segnaposto contenuto 2"/>
          <p:cNvSpPr>
            <a:spLocks noGrp="1"/>
          </p:cNvSpPr>
          <p:nvPr>
            <p:ph idx="1"/>
          </p:nvPr>
        </p:nvSpPr>
        <p:spPr/>
        <p:txBody>
          <a:bodyPr/>
          <a:lstStyle/>
          <a:p>
            <a:r>
              <a:rPr lang="it-IT" sz="2400" strike="sngStrike" dirty="0" smtClean="0"/>
              <a:t>Cos’è l’interferometria</a:t>
            </a:r>
          </a:p>
          <a:p>
            <a:pPr lvl="1"/>
            <a:r>
              <a:rPr lang="it-IT" sz="2000" strike="sngStrike" dirty="0" smtClean="0"/>
              <a:t>Interferometria tradizionale</a:t>
            </a:r>
          </a:p>
          <a:p>
            <a:pPr lvl="1"/>
            <a:r>
              <a:rPr lang="it-IT" sz="2000" strike="sngStrike" dirty="0" smtClean="0"/>
              <a:t>Interferometria a self-mixing</a:t>
            </a:r>
          </a:p>
          <a:p>
            <a:r>
              <a:rPr lang="it-IT" sz="2400" dirty="0" smtClean="0"/>
              <a:t>Architettura hardware dello strumento</a:t>
            </a:r>
          </a:p>
          <a:p>
            <a:pPr lvl="1"/>
            <a:r>
              <a:rPr lang="it-IT" sz="2000" dirty="0" smtClean="0"/>
              <a:t>Parte analogica</a:t>
            </a:r>
          </a:p>
          <a:p>
            <a:pPr lvl="1"/>
            <a:r>
              <a:rPr lang="it-IT" sz="2000" dirty="0" smtClean="0"/>
              <a:t>Parte digitale</a:t>
            </a:r>
          </a:p>
          <a:p>
            <a:r>
              <a:rPr lang="it-IT" sz="2400" dirty="0" smtClean="0"/>
              <a:t>Architettura software dello strumento</a:t>
            </a:r>
          </a:p>
          <a:p>
            <a:pPr lvl="1"/>
            <a:r>
              <a:rPr lang="it-IT" sz="2000" dirty="0" err="1" smtClean="0"/>
              <a:t>Firmaware</a:t>
            </a:r>
            <a:r>
              <a:rPr lang="it-IT" sz="2000" dirty="0" smtClean="0"/>
              <a:t> FPGA</a:t>
            </a:r>
          </a:p>
          <a:p>
            <a:pPr lvl="1"/>
            <a:r>
              <a:rPr lang="it-IT" sz="2000" dirty="0" err="1" smtClean="0"/>
              <a:t>Firmaware</a:t>
            </a:r>
            <a:r>
              <a:rPr lang="it-IT" sz="2000" dirty="0" smtClean="0"/>
              <a:t> microcontrollore</a:t>
            </a:r>
          </a:p>
          <a:p>
            <a:r>
              <a:rPr lang="it-IT" sz="2400" dirty="0" smtClean="0"/>
              <a:t>Risultati e conclusioni</a:t>
            </a:r>
          </a:p>
          <a:p>
            <a:pPr lvl="1"/>
            <a:r>
              <a:rPr lang="it-IT" sz="2000" dirty="0" smtClean="0"/>
              <a:t>Misure sperimentali</a:t>
            </a:r>
          </a:p>
          <a:p>
            <a:pPr lvl="1"/>
            <a:r>
              <a:rPr lang="it-IT" sz="2000" dirty="0" smtClean="0"/>
              <a:t>Miglioramenti possibili e sviluppi futuri</a:t>
            </a:r>
            <a:endParaRPr lang="it-IT" sz="2000" dirty="0"/>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6</a:t>
            </a:fld>
            <a:endParaRPr lang="en-US" altLang="nl-NL"/>
          </a:p>
        </p:txBody>
      </p:sp>
    </p:spTree>
    <p:extLst>
      <p:ext uri="{BB962C8B-B14F-4D97-AF65-F5344CB8AC3E}">
        <p14:creationId xmlns:p14="http://schemas.microsoft.com/office/powerpoint/2010/main" val="1084510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Interfermoetria</a:t>
            </a:r>
            <a:r>
              <a:rPr lang="it-IT" dirty="0"/>
              <a:t> self-mixing</a:t>
            </a:r>
          </a:p>
        </p:txBody>
      </p:sp>
      <p:sp>
        <p:nvSpPr>
          <p:cNvPr id="3" name="Segnaposto contenuto 2"/>
          <p:cNvSpPr>
            <a:spLocks noGrp="1"/>
          </p:cNvSpPr>
          <p:nvPr>
            <p:ph idx="1"/>
          </p:nvPr>
        </p:nvSpPr>
        <p:spPr/>
        <p:txBody>
          <a:bodyPr/>
          <a:lstStyle/>
          <a:p>
            <a:r>
              <a:rPr lang="it-IT" sz="2400" dirty="0" smtClean="0"/>
              <a:t>L’architettura a self-mixing è </a:t>
            </a:r>
            <a:br>
              <a:rPr lang="it-IT" sz="2400" dirty="0" smtClean="0"/>
            </a:br>
            <a:r>
              <a:rPr lang="it-IT" sz="2400" dirty="0" smtClean="0"/>
              <a:t>formata</a:t>
            </a:r>
            <a:r>
              <a:rPr lang="it-IT" sz="2400" dirty="0"/>
              <a:t> </a:t>
            </a:r>
            <a:r>
              <a:rPr lang="it-IT" sz="2400" dirty="0" smtClean="0"/>
              <a:t>da un fotodiodo, una </a:t>
            </a:r>
            <a:br>
              <a:rPr lang="it-IT" sz="2400" dirty="0" smtClean="0"/>
            </a:br>
            <a:r>
              <a:rPr lang="it-IT" sz="2400" dirty="0" err="1" smtClean="0"/>
              <a:t>serogente</a:t>
            </a:r>
            <a:r>
              <a:rPr lang="it-IT" sz="2400" dirty="0" smtClean="0"/>
              <a:t> </a:t>
            </a:r>
            <a:r>
              <a:rPr lang="it-IT" sz="2400" dirty="0" err="1" smtClean="0"/>
              <a:t>lasered</a:t>
            </a:r>
            <a:r>
              <a:rPr lang="it-IT" sz="2400" dirty="0" smtClean="0"/>
              <a:t> una lente. </a:t>
            </a:r>
            <a:br>
              <a:rPr lang="it-IT" sz="2400" dirty="0" smtClean="0"/>
            </a:br>
            <a:r>
              <a:rPr lang="it-IT" sz="2400" dirty="0" smtClean="0"/>
              <a:t>Per la misura di distanza si sfrutta la porzione di fascio riflesso dal bersaglio, che rientrando nella cavità laser genera interferenza con l’onda già presente. L’interferenza genera sia un cambiamento di fase che di ampiezza. Lo sfasamento è calcolabile</a:t>
            </a:r>
            <a:br>
              <a:rPr lang="it-IT" sz="2400" dirty="0" smtClean="0"/>
            </a:br>
            <a:r>
              <a:rPr lang="it-IT" sz="2400" dirty="0" smtClean="0"/>
              <a:t>                                            come </a:t>
            </a:r>
            <a:r>
              <a:rPr lang="el-GR" sz="2400" dirty="0"/>
              <a:t>ϕ =2</a:t>
            </a:r>
            <a:r>
              <a:rPr lang="it-IT" sz="2400" dirty="0" err="1" smtClean="0"/>
              <a:t>ks</a:t>
            </a:r>
            <a:r>
              <a:rPr lang="it-IT" sz="2400" dirty="0" smtClean="0"/>
              <a:t>. </a:t>
            </a:r>
            <a:endParaRPr lang="it-IT" sz="2400" dirty="0"/>
          </a:p>
        </p:txBody>
      </p:sp>
      <p:sp>
        <p:nvSpPr>
          <p:cNvPr id="4" name="Segnaposto numero diapositiva 3"/>
          <p:cNvSpPr>
            <a:spLocks noGrp="1"/>
          </p:cNvSpPr>
          <p:nvPr>
            <p:ph type="sldNum" sz="quarter" idx="11"/>
          </p:nvPr>
        </p:nvSpPr>
        <p:spPr/>
        <p:txBody>
          <a:bodyPr/>
          <a:lstStyle/>
          <a:p>
            <a:fld id="{C503DA3A-0C6B-48FC-931E-2C786AAFD5C1}" type="slidenum">
              <a:rPr lang="en-US" altLang="nl-NL" smtClean="0"/>
              <a:pPr/>
              <a:t>7</a:t>
            </a:fld>
            <a:endParaRPr lang="en-US" altLang="nl-NL"/>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143" y="1143000"/>
            <a:ext cx="3277057" cy="1066800"/>
          </a:xfrm>
          <a:prstGeom prst="rect">
            <a:avLst/>
          </a:prstGeom>
        </p:spPr>
      </p:pic>
      <p:pic>
        <p:nvPicPr>
          <p:cNvPr id="6" name="Immagin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4148548"/>
            <a:ext cx="4200525" cy="1947452"/>
          </a:xfrm>
          <a:prstGeom prst="rect">
            <a:avLst/>
          </a:prstGeom>
        </p:spPr>
      </p:pic>
    </p:spTree>
    <p:extLst>
      <p:ext uri="{BB962C8B-B14F-4D97-AF65-F5344CB8AC3E}">
        <p14:creationId xmlns:p14="http://schemas.microsoft.com/office/powerpoint/2010/main" val="42026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DVAASHAPES" val="1"/>
  <p:tag name="ADVAATEXT" val="1"/>
  <p:tag name="ADVSHADOWS" val="1"/>
  <p:tag name="ADVBEVELING" val="1"/>
  <p:tag name="ADVPANSCAN" val="0"/>
  <p:tag name="ADVDIMBULLETS" val="0"/>
  <p:tag name="ADVGAMMA" val="0.000000"/>
  <p:tag name="ADVFASTTRANSITIONS" val="1"/>
  <p:tag name="ADVSCREENHEIGHT" val="600"/>
  <p:tag name="ADVSCREENWIDTH" val="800"/>
  <p:tag name="ADVGLOBALTRANSITION" val="-1"/>
  <p:tag name="ADVSHOWMETER" val="0"/>
  <p:tag name="ADVSETTINGS" val="1"/>
</p:tagLst>
</file>

<file path=ppt/tags/tag10.xml><?xml version="1.0" encoding="utf-8"?>
<p:tagLst xmlns:a="http://schemas.openxmlformats.org/drawingml/2006/main" xmlns:r="http://schemas.openxmlformats.org/officeDocument/2006/relationships" xmlns:p="http://schemas.openxmlformats.org/presentationml/2006/main">
  <p:tag name="DVSHAPEID" val="wI3NmRqXPJr60nHtqstDn9"/>
</p:tagLst>
</file>

<file path=ppt/tags/tag11.xml><?xml version="1.0" encoding="utf-8"?>
<p:tagLst xmlns:a="http://schemas.openxmlformats.org/drawingml/2006/main" xmlns:r="http://schemas.openxmlformats.org/officeDocument/2006/relationships" xmlns:p="http://schemas.openxmlformats.org/presentationml/2006/main">
  <p:tag name="DVSHAPEID" val="Y2euwCGm1KdbqZKggccIYc"/>
</p:tagLst>
</file>

<file path=ppt/tags/tag12.xml><?xml version="1.0" encoding="utf-8"?>
<p:tagLst xmlns:a="http://schemas.openxmlformats.org/drawingml/2006/main" xmlns:r="http://schemas.openxmlformats.org/officeDocument/2006/relationships" xmlns:p="http://schemas.openxmlformats.org/presentationml/2006/main">
  <p:tag name="DVSHAPEID" val="71JwQBx8pn0mJ0yRkOhtIG"/>
</p:tagLst>
</file>

<file path=ppt/tags/tag13.xml><?xml version="1.0" encoding="utf-8"?>
<p:tagLst xmlns:a="http://schemas.openxmlformats.org/drawingml/2006/main" xmlns:r="http://schemas.openxmlformats.org/officeDocument/2006/relationships" xmlns:p="http://schemas.openxmlformats.org/presentationml/2006/main">
  <p:tag name="DVSHAPEID" val="bhOxE78Mh5xZsjsddmeqYh"/>
</p:tagLst>
</file>

<file path=ppt/tags/tag14.xml><?xml version="1.0" encoding="utf-8"?>
<p:tagLst xmlns:a="http://schemas.openxmlformats.org/drawingml/2006/main" xmlns:r="http://schemas.openxmlformats.org/officeDocument/2006/relationships" xmlns:p="http://schemas.openxmlformats.org/presentationml/2006/main">
  <p:tag name="DVSHAPEID" val="bhOxE78Mh5xZsjsddmeqYh"/>
</p:tagLst>
</file>

<file path=ppt/tags/tag15.xml><?xml version="1.0" encoding="utf-8"?>
<p:tagLst xmlns:a="http://schemas.openxmlformats.org/drawingml/2006/main" xmlns:r="http://schemas.openxmlformats.org/officeDocument/2006/relationships" xmlns:p="http://schemas.openxmlformats.org/presentationml/2006/main">
  <p:tag name="DVSHAPEID" val="bhOxE78Mh5xZsjsddmeqYh"/>
</p:tagLst>
</file>

<file path=ppt/tags/tag16.xml><?xml version="1.0" encoding="utf-8"?>
<p:tagLst xmlns:a="http://schemas.openxmlformats.org/drawingml/2006/main" xmlns:r="http://schemas.openxmlformats.org/officeDocument/2006/relationships" xmlns:p="http://schemas.openxmlformats.org/presentationml/2006/main">
  <p:tag name="DVSHAPEID" val="bhOxE78Mh5xZsjsddmeqYh"/>
</p:tagLst>
</file>

<file path=ppt/tags/tag17.xml><?xml version="1.0" encoding="utf-8"?>
<p:tagLst xmlns:a="http://schemas.openxmlformats.org/drawingml/2006/main" xmlns:r="http://schemas.openxmlformats.org/officeDocument/2006/relationships" xmlns:p="http://schemas.openxmlformats.org/presentationml/2006/main">
  <p:tag name="DVSHAPEID" val="bhOxE78Mh5xZsjsddmeqYh"/>
</p:tagLst>
</file>

<file path=ppt/tags/tag18.xml><?xml version="1.0" encoding="utf-8"?>
<p:tagLst xmlns:a="http://schemas.openxmlformats.org/drawingml/2006/main" xmlns:r="http://schemas.openxmlformats.org/officeDocument/2006/relationships" xmlns:p="http://schemas.openxmlformats.org/presentationml/2006/main">
  <p:tag name="DVSHAPEID" val="bhOxE78Mh5xZsjsddmeqYh"/>
</p:tagLst>
</file>

<file path=ppt/tags/tag19.xml><?xml version="1.0" encoding="utf-8"?>
<p:tagLst xmlns:a="http://schemas.openxmlformats.org/drawingml/2006/main" xmlns:r="http://schemas.openxmlformats.org/officeDocument/2006/relationships" xmlns:p="http://schemas.openxmlformats.org/presentationml/2006/main">
  <p:tag name="DVSHAPEID" val="bhOxE78Mh5xZsjsddmeqYh"/>
</p:tagLst>
</file>

<file path=ppt/tags/tag2.xml><?xml version="1.0" encoding="utf-8"?>
<p:tagLst xmlns:a="http://schemas.openxmlformats.org/drawingml/2006/main" xmlns:r="http://schemas.openxmlformats.org/officeDocument/2006/relationships" xmlns:p="http://schemas.openxmlformats.org/presentationml/2006/main">
  <p:tag name="DVSHAPEID" val="VAGFmitXU3BCh1shRUupNP"/>
</p:tagLst>
</file>

<file path=ppt/tags/tag20.xml><?xml version="1.0" encoding="utf-8"?>
<p:tagLst xmlns:a="http://schemas.openxmlformats.org/drawingml/2006/main" xmlns:r="http://schemas.openxmlformats.org/officeDocument/2006/relationships" xmlns:p="http://schemas.openxmlformats.org/presentationml/2006/main">
  <p:tag name="DVSHAPEID" val="bhOxE78Mh5xZsjsddmeqYh"/>
</p:tagLst>
</file>

<file path=ppt/tags/tag21.xml><?xml version="1.0" encoding="utf-8"?>
<p:tagLst xmlns:a="http://schemas.openxmlformats.org/drawingml/2006/main" xmlns:r="http://schemas.openxmlformats.org/officeDocument/2006/relationships" xmlns:p="http://schemas.openxmlformats.org/presentationml/2006/main">
  <p:tag name="DVSHAPEID" val="bhOxE78Mh5xZsjsddmeqYh"/>
</p:tagLst>
</file>

<file path=ppt/tags/tag22.xml><?xml version="1.0" encoding="utf-8"?>
<p:tagLst xmlns:a="http://schemas.openxmlformats.org/drawingml/2006/main" xmlns:r="http://schemas.openxmlformats.org/officeDocument/2006/relationships" xmlns:p="http://schemas.openxmlformats.org/presentationml/2006/main">
  <p:tag name="DVSHAPEID" val="bhOxE78Mh5xZsjsddmeqYh"/>
</p:tagLst>
</file>

<file path=ppt/tags/tag23.xml><?xml version="1.0" encoding="utf-8"?>
<p:tagLst xmlns:a="http://schemas.openxmlformats.org/drawingml/2006/main" xmlns:r="http://schemas.openxmlformats.org/officeDocument/2006/relationships" xmlns:p="http://schemas.openxmlformats.org/presentationml/2006/main">
  <p:tag name="DVSECTIONID" val="3M96NbnOwqRwNOTq5PoDYl"/>
</p:tagLst>
</file>

<file path=ppt/tags/tag24.xml><?xml version="1.0" encoding="utf-8"?>
<p:tagLst xmlns:a="http://schemas.openxmlformats.org/drawingml/2006/main" xmlns:r="http://schemas.openxmlformats.org/officeDocument/2006/relationships" xmlns:p="http://schemas.openxmlformats.org/presentationml/2006/main">
  <p:tag name="DVSHAPEID" val="L4MeKtVTEbbHYb01KwwGv9"/>
</p:tagLst>
</file>

<file path=ppt/tags/tag25.xml><?xml version="1.0" encoding="utf-8"?>
<p:tagLst xmlns:a="http://schemas.openxmlformats.org/drawingml/2006/main" xmlns:r="http://schemas.openxmlformats.org/officeDocument/2006/relationships" xmlns:p="http://schemas.openxmlformats.org/presentationml/2006/main">
  <p:tag name="DVSHAPEID" val="mvKRd28LyF4Yd1Yc6OU13Y"/>
</p:tagLst>
</file>

<file path=ppt/tags/tag3.xml><?xml version="1.0" encoding="utf-8"?>
<p:tagLst xmlns:a="http://schemas.openxmlformats.org/drawingml/2006/main" xmlns:r="http://schemas.openxmlformats.org/officeDocument/2006/relationships" xmlns:p="http://schemas.openxmlformats.org/presentationml/2006/main">
  <p:tag name="DVSHAPEID" val="sxiHue1DBgIlU36vBw6SUC"/>
</p:tagLst>
</file>

<file path=ppt/tags/tag4.xml><?xml version="1.0" encoding="utf-8"?>
<p:tagLst xmlns:a="http://schemas.openxmlformats.org/drawingml/2006/main" xmlns:r="http://schemas.openxmlformats.org/officeDocument/2006/relationships" xmlns:p="http://schemas.openxmlformats.org/presentationml/2006/main">
  <p:tag name="DVSHAPEID" val="dsHP8SEesMT678nENeVgrl"/>
</p:tagLst>
</file>

<file path=ppt/tags/tag5.xml><?xml version="1.0" encoding="utf-8"?>
<p:tagLst xmlns:a="http://schemas.openxmlformats.org/drawingml/2006/main" xmlns:r="http://schemas.openxmlformats.org/officeDocument/2006/relationships" xmlns:p="http://schemas.openxmlformats.org/presentationml/2006/main">
  <p:tag name="DVSHAPEID" val="UV6oamjXiVVQkQ0F69YmNV"/>
</p:tagLst>
</file>

<file path=ppt/tags/tag6.xml><?xml version="1.0" encoding="utf-8"?>
<p:tagLst xmlns:a="http://schemas.openxmlformats.org/drawingml/2006/main" xmlns:r="http://schemas.openxmlformats.org/officeDocument/2006/relationships" xmlns:p="http://schemas.openxmlformats.org/presentationml/2006/main">
  <p:tag name="DVSHAPEID" val="bhOxE78Mh5xZsjsddmeqYh"/>
</p:tagLst>
</file>

<file path=ppt/tags/tag7.xml><?xml version="1.0" encoding="utf-8"?>
<p:tagLst xmlns:a="http://schemas.openxmlformats.org/drawingml/2006/main" xmlns:r="http://schemas.openxmlformats.org/officeDocument/2006/relationships" xmlns:p="http://schemas.openxmlformats.org/presentationml/2006/main">
  <p:tag name="DVSHAPEID" val="FsidXmrFriqvCF9BiBJal5"/>
</p:tagLst>
</file>

<file path=ppt/tags/tag8.xml><?xml version="1.0" encoding="utf-8"?>
<p:tagLst xmlns:a="http://schemas.openxmlformats.org/drawingml/2006/main" xmlns:r="http://schemas.openxmlformats.org/officeDocument/2006/relationships" xmlns:p="http://schemas.openxmlformats.org/presentationml/2006/main">
  <p:tag name="DVSHAPEID" val="kykohu5yh3YUCmeqaLkCDe"/>
</p:tagLst>
</file>

<file path=ppt/tags/tag9.xml><?xml version="1.0" encoding="utf-8"?>
<p:tagLst xmlns:a="http://schemas.openxmlformats.org/drawingml/2006/main" xmlns:r="http://schemas.openxmlformats.org/officeDocument/2006/relationships" xmlns:p="http://schemas.openxmlformats.org/presentationml/2006/main">
  <p:tag name="DVSHAPEID" val="yWHN3C4DGOVz7JTy5XAT1n"/>
</p:tagLst>
</file>

<file path=ppt/theme/theme1.xml><?xml version="1.0" encoding="utf-8"?>
<a:theme xmlns:a="http://schemas.openxmlformats.org/drawingml/2006/main" name="PoliLightBlue3">
  <a:themeElements>
    <a:clrScheme name="PoliLightBlue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oliLightBlue3">
      <a:majorFont>
        <a:latin typeface="Lucida Grande"/>
        <a:ea typeface="ＭＳ Ｐゴシック"/>
        <a:cs typeface="ＭＳ Ｐゴシック"/>
      </a:majorFont>
      <a:minorFont>
        <a:latin typeface="Lucida Grande"/>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PoliLightBlue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oliLightBlue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oliLightBlue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oliLightBlue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oliLightBlue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oliLightBlue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oliLightBlue3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oliLightBlue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oliLightBlue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oliLightBlue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oliLightBlue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oliLightBlue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zione standard1" id="{441F49AB-FD59-487A-A825-EAC465BEF725}" vid="{E137568D-4CD5-4AE4-AA1D-63E33D25CDC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DAC9E95AF84DC048A0D22167E412CEEC" ma:contentTypeVersion="0" ma:contentTypeDescription="Creare un nuovo documento." ma:contentTypeScope="" ma:versionID="77ab65c81d73c7b1811619c89623d2b9">
  <xsd:schema xmlns:xsd="http://www.w3.org/2001/XMLSchema" xmlns:xs="http://www.w3.org/2001/XMLSchema" xmlns:p="http://schemas.microsoft.com/office/2006/metadata/properties" targetNamespace="http://schemas.microsoft.com/office/2006/metadata/properties" ma:root="true" ma:fieldsID="8bf72f36140baa73d0623520154f6aa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2F071F-C090-42AB-8A40-E3A3A8F01244}">
  <ds:schemaRefs>
    <ds:schemaRef ds:uri="http://schemas.microsoft.com/sharepoint/v3/contenttype/forms"/>
  </ds:schemaRefs>
</ds:datastoreItem>
</file>

<file path=customXml/itemProps2.xml><?xml version="1.0" encoding="utf-8"?>
<ds:datastoreItem xmlns:ds="http://schemas.openxmlformats.org/officeDocument/2006/customXml" ds:itemID="{D68A92BA-7E37-44ED-84AE-4BD8BD74DC1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0C5135E-7452-41DD-A4B7-B217190CFF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Copia di Copia di Polimi PowerPoint Template</Template>
  <TotalTime>119</TotalTime>
  <Words>171</Words>
  <Application>Microsoft Office PowerPoint</Application>
  <PresentationFormat>Presentazione su schermo (4:3)</PresentationFormat>
  <Paragraphs>49</Paragraphs>
  <Slides>7</Slides>
  <Notes>1</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7</vt:i4>
      </vt:variant>
    </vt:vector>
  </HeadingPairs>
  <TitlesOfParts>
    <vt:vector size="15" baseType="lpstr">
      <vt:lpstr>Lucida Grande</vt:lpstr>
      <vt:lpstr>ＭＳ Ｐゴシック</vt:lpstr>
      <vt:lpstr>Times</vt:lpstr>
      <vt:lpstr>Times New Roman</vt:lpstr>
      <vt:lpstr>Trebuchet MS</vt:lpstr>
      <vt:lpstr>Wingdings</vt:lpstr>
      <vt:lpstr>ヒラギノ角ゴ Pro W3</vt:lpstr>
      <vt:lpstr>PoliLightBlue3</vt:lpstr>
      <vt:lpstr>Presentazione standard di PowerPoint</vt:lpstr>
      <vt:lpstr>Indice</vt:lpstr>
      <vt:lpstr>Cos’è l’interferometria</vt:lpstr>
      <vt:lpstr>Interferometria tradizionale</vt:lpstr>
      <vt:lpstr>Interfermoetria self-mixing</vt:lpstr>
      <vt:lpstr>Indice</vt:lpstr>
      <vt:lpstr>Interfermoetria self-mixing</vt:lpstr>
    </vt:vector>
  </TitlesOfParts>
  <Company>Politecnico di Milano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Diego Rondelli</dc:creator>
  <cp:lastModifiedBy>Diego Rondelli</cp:lastModifiedBy>
  <cp:revision>9</cp:revision>
  <cp:lastPrinted>2007-10-21T14:42:49Z</cp:lastPrinted>
  <dcterms:created xsi:type="dcterms:W3CDTF">2015-11-30T22:06:57Z</dcterms:created>
  <dcterms:modified xsi:type="dcterms:W3CDTF">2015-12-01T00:06:20Z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Tracking">
    <vt:lpwstr>true</vt:lpwstr>
  </property>
  <property fmtid="{D5CDD505-2E9C-101B-9397-08002B2CF9AE}" pid="3" name="Google.Documents.DocumentId">
    <vt:lpwstr>18aJ18rJbbBkyQzK-JkOT7NWlDMfLGIfvHwmqknZ8_20</vt:lpwstr>
  </property>
  <property fmtid="{D5CDD505-2E9C-101B-9397-08002B2CF9AE}" pid="4" name="Google.Documents.RevisionId">
    <vt:lpwstr>12951292456047101535</vt:lpwstr>
  </property>
  <property fmtid="{D5CDD505-2E9C-101B-9397-08002B2CF9AE}" pid="5" name="Google.Documents.PluginVersion">
    <vt:lpwstr>2.0.2026.3768</vt:lpwstr>
  </property>
  <property fmtid="{D5CDD505-2E9C-101B-9397-08002B2CF9AE}" pid="6" name="Google.Documents.MergeIncapabilityFlags">
    <vt:i4>0</vt:i4>
  </property>
</Properties>
</file>