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290" r:id="rId17"/>
    <p:sldId id="291" r:id="rId18"/>
    <p:sldId id="305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5" autoAdjust="0"/>
    <p:restoredTop sz="94982"/>
  </p:normalViewPr>
  <p:slideViewPr>
    <p:cSldViewPr snapToGrid="0">
      <p:cViewPr>
        <p:scale>
          <a:sx n="85" d="100"/>
          <a:sy n="85" d="100"/>
        </p:scale>
        <p:origin x="64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99" y="5486400"/>
            <a:ext cx="345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</a:t>
            </a:r>
            <a:r>
              <a:rPr lang="it-IT" sz="1800" dirty="0" smtClean="0"/>
              <a:t>816646</a:t>
            </a:r>
            <a:br>
              <a:rPr lang="it-IT" sz="1800" dirty="0" smtClean="0"/>
            </a:br>
            <a:r>
              <a:rPr lang="it-IT" sz="1800" b="1" dirty="0" smtClean="0"/>
              <a:t>Diego </a:t>
            </a:r>
            <a:r>
              <a:rPr lang="it-IT" sz="1800" b="1" dirty="0" smtClean="0"/>
              <a:t>Rondelli,</a:t>
            </a:r>
            <a:r>
              <a:rPr lang="it-IT" sz="1800" dirty="0" smtClean="0"/>
              <a:t> </a:t>
            </a:r>
            <a:r>
              <a:rPr lang="it-IT" sz="1800" dirty="0" smtClean="0"/>
              <a:t>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</a:t>
            </a:r>
            <a:r>
              <a:rPr lang="it-IT" dirty="0" smtClean="0"/>
              <a:t>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</a:t>
            </a:r>
            <a:r>
              <a:rPr lang="it-IT" sz="2400" dirty="0" smtClean="0"/>
              <a:t>costituito </a:t>
            </a:r>
            <a:r>
              <a:rPr lang="it-IT" sz="2400" dirty="0" smtClean="0"/>
              <a:t>dalla scheda di prototipazione: </a:t>
            </a:r>
            <a:r>
              <a:rPr lang="it-IT" sz="2400" b="1" dirty="0" smtClean="0"/>
              <a:t>NI </a:t>
            </a:r>
            <a:r>
              <a:rPr lang="it-IT" sz="2400" b="1" dirty="0" smtClean="0"/>
              <a:t>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  <a:endParaRPr lang="it-IT" sz="2400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>
                <a:latin typeface="+mn-lt"/>
              </a:rPr>
              <a:t>del segnale interferometrico</a:t>
            </a: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4021937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6974" y="3881374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elettronico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33310" y="408012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3" y="3341668"/>
            <a:ext cx="2131483" cy="170351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52200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345181" y="2098622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366416" y="3357796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764470" y="2353455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556640" y="228871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461667" y="354696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654174" y="2986350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Finestratura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dirty="0" smtClean="0"/>
              <a:t>Compensazione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IMMAGINE FRANGE PRIMA E DOPO!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/>
              <a:t/>
            </a:r>
            <a:br>
              <a:rPr lang="it-IT" sz="2400" dirty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modulazione con </a:t>
            </a:r>
            <a:r>
              <a:rPr lang="it-IT" sz="2400" dirty="0" smtClean="0"/>
              <a:t>ampiezze </a:t>
            </a:r>
            <a:r>
              <a:rPr lang="it-IT" sz="2400" dirty="0" smtClean="0"/>
              <a:t>differenti</a:t>
            </a:r>
            <a:endParaRPr lang="it-IT" sz="2400" dirty="0"/>
          </a:p>
          <a:p>
            <a:r>
              <a:rPr lang="it-IT" sz="2400" dirty="0" smtClean="0"/>
              <a:t>Sottrazione </a:t>
            </a:r>
            <a:r>
              <a:rPr lang="it-IT" sz="2400" dirty="0"/>
              <a:t>del fondo di </a:t>
            </a:r>
            <a:r>
              <a:rPr lang="it-IT" sz="2400" dirty="0" smtClean="0"/>
              <a:t>rumore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5" y="2855140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/>
                  <a:t>Prova 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bersaglio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1,3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2,4*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6,5*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2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" y="450119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57" y="450119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46" y="450119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</a:t>
            </a:r>
            <a:r>
              <a:rPr lang="it-IT" sz="2000" dirty="0" smtClean="0"/>
              <a:t>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/>
                  <a:t>Prova 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bersaglio a 20, 50 e 90cm</a:t>
                </a:r>
              </a:p>
              <a:p>
                <a:r>
                  <a:rPr lang="it-IT" sz="2400" dirty="0"/>
                  <a:t>Si è valutata la linearità allo spostamento dello strumento con 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</a:t>
                </a:r>
                <a:r>
                  <a:rPr lang="it-IT" sz="2000" dirty="0" smtClean="0"/>
                  <a:t>(</a:t>
                </a:r>
                <a:r>
                  <a:rPr lang="it-IT" sz="2000" b="1" dirty="0" smtClean="0"/>
                  <a:t>2,5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2,1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1316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58685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58684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58685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200" dirty="0" smtClean="0"/>
                  <a:t>Incertezza relativa di misura</a:t>
                </a:r>
                <a:r>
                  <a:rPr lang="it-IT" sz="2200" dirty="0" smtClean="0">
                    <a:latin typeface="+mj-lt"/>
                  </a:rPr>
                  <a:t>: </a:t>
                </a:r>
                <a:br>
                  <a:rPr lang="it-IT" sz="2200" dirty="0" smtClean="0">
                    <a:latin typeface="+mj-lt"/>
                  </a:rPr>
                </a:br>
                <a:r>
                  <a:rPr lang="it-IT" sz="2200" b="1" dirty="0" smtClean="0">
                    <a:latin typeface="+mj-lt"/>
                  </a:rPr>
                  <a:t>2 </a:t>
                </a:r>
                <a:r>
                  <a:rPr lang="it-IT" sz="2200" b="1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200" b="1" dirty="0" smtClean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200" b="1" dirty="0">
                  <a:latin typeface="+mj-lt"/>
                  <a:ea typeface="Lucida Grande" charset="0"/>
                  <a:cs typeface="Lucida Grande" charset="0"/>
                </a:endParaRPr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a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  <a:blipFill rotWithShape="0">
                <a:blip r:embed="rId3"/>
                <a:stretch>
                  <a:fillRect l="-1016" t="-904" b="-12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6" y="1298376"/>
            <a:ext cx="3627620" cy="30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84" y="2523879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846163" y="4212237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980605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77034"/>
            <a:ext cx="4262439" cy="2882016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27331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 smtClean="0"/>
              <a:t>E</a:t>
            </a:r>
            <a:r>
              <a:rPr lang="it-IT" sz="2400" dirty="0"/>
              <a:t>’ 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599" y="5547455"/>
            <a:ext cx="8334375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i="1" kern="0" dirty="0" smtClean="0"/>
              <a:t>Pro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Semplicità</a:t>
            </a:r>
            <a:r>
              <a:rPr lang="it-IT" sz="2200" kern="0" dirty="0" smtClean="0"/>
              <a:t> di realizzazione rispetto ad altre tecniche</a:t>
            </a:r>
          </a:p>
          <a:p>
            <a:r>
              <a:rPr lang="it-IT" sz="2200" i="1" kern="0" dirty="0" smtClean="0"/>
              <a:t>Contro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Invasività </a:t>
            </a:r>
            <a:r>
              <a:rPr lang="it-IT" sz="2200" kern="0" dirty="0" smtClean="0"/>
              <a:t>della misura</a:t>
            </a:r>
            <a:endParaRPr lang="it-IT" sz="22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7" y="371905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969559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</a:t>
            </a:r>
            <a:r>
              <a:rPr lang="it-IT" sz="2400" dirty="0"/>
              <a:t>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</a:t>
            </a:r>
            <a:r>
              <a:rPr lang="it-IT" sz="2400" dirty="0" smtClean="0"/>
              <a:t>fascio laser </a:t>
            </a:r>
            <a:r>
              <a:rPr lang="it-IT" sz="2400" dirty="0" smtClean="0"/>
              <a:t>emesso è </a:t>
            </a:r>
            <a:r>
              <a:rPr lang="it-IT" sz="2400" dirty="0" smtClean="0"/>
              <a:t>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54017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</a:p>
          <a:p>
            <a:pPr marL="0" indent="0">
              <a:buNone/>
            </a:pPr>
            <a:r>
              <a:rPr lang="it-IT" sz="2400" dirty="0" smtClean="0"/>
              <a:t>    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</a:t>
            </a:r>
            <a:r>
              <a:rPr lang="it-IT" sz="2000" dirty="0" smtClean="0"/>
              <a:t>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una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1026" name="Picture 2" descr="https://lh3.googleusercontent.com/Gr8Ecck_72gojMI-0ui5yEDvO2eiuwOYGdIj4B1u8nnMtjSPjmfE6C5nxNrav9B2aY6-AsLoCp2ymWlu_tW5EKOcigpDYLgGa6psfK77xVRZZF7BH8kL1xiNiYwUN5KBp53WsmV69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374105"/>
            <a:ext cx="34575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588</TotalTime>
  <Words>740</Words>
  <Application>Microsoft Macintosh PowerPoint</Application>
  <PresentationFormat>Presentazione su schermo (4:3)</PresentationFormat>
  <Paragraphs>263</Paragraphs>
  <Slides>24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FPGA</vt:lpstr>
      <vt:lpstr>Microcontrollore</vt:lpstr>
      <vt:lpstr>Dettagli implementativi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165</cp:revision>
  <cp:lastPrinted>2007-10-21T14:42:49Z</cp:lastPrinted>
  <dcterms:created xsi:type="dcterms:W3CDTF">2015-12-01T10:36:45Z</dcterms:created>
  <dcterms:modified xsi:type="dcterms:W3CDTF">2015-12-07T21:02:03Z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