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9"/>
  </p:notesMasterIdLst>
  <p:handoutMasterIdLst>
    <p:handoutMasterId r:id="rId30"/>
  </p:handoutMasterIdLst>
  <p:sldIdLst>
    <p:sldId id="277" r:id="rId5"/>
    <p:sldId id="278" r:id="rId6"/>
    <p:sldId id="279" r:id="rId7"/>
    <p:sldId id="301" r:id="rId8"/>
    <p:sldId id="302" r:id="rId9"/>
    <p:sldId id="307" r:id="rId10"/>
    <p:sldId id="284" r:id="rId11"/>
    <p:sldId id="285" r:id="rId12"/>
    <p:sldId id="287" r:id="rId13"/>
    <p:sldId id="286" r:id="rId14"/>
    <p:sldId id="308" r:id="rId15"/>
    <p:sldId id="289" r:id="rId16"/>
    <p:sldId id="305" r:id="rId17"/>
    <p:sldId id="290" r:id="rId18"/>
    <p:sldId id="291" r:id="rId19"/>
    <p:sldId id="306" r:id="rId20"/>
    <p:sldId id="309" r:id="rId21"/>
    <p:sldId id="294" r:id="rId22"/>
    <p:sldId id="295" r:id="rId23"/>
    <p:sldId id="303" r:id="rId24"/>
    <p:sldId id="304" r:id="rId25"/>
    <p:sldId id="297" r:id="rId26"/>
    <p:sldId id="296" r:id="rId27"/>
    <p:sldId id="30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2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4982"/>
  </p:normalViewPr>
  <p:slideViewPr>
    <p:cSldViewPr snapToGrid="0">
      <p:cViewPr varScale="1">
        <p:scale>
          <a:sx n="90" d="100"/>
          <a:sy n="90" d="100"/>
        </p:scale>
        <p:origin x="14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</a:t>
            </a:r>
            <a:r>
              <a:rPr lang="it-IT" sz="2000" dirty="0" smtClean="0"/>
              <a:t>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</a:t>
            </a:r>
            <a:r>
              <a:rPr lang="it-IT" sz="2000" b="1" dirty="0" smtClean="0"/>
              <a:t>tono fondamentale </a:t>
            </a:r>
            <a:r>
              <a:rPr lang="it-IT" sz="2000" dirty="0" smtClean="0"/>
              <a:t>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1799777"/>
            <a:ext cx="3674924" cy="43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09589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6"/>
            <a:ext cx="7772400" cy="5333997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b="1" dirty="0" smtClean="0"/>
              <a:t>Compensazione</a:t>
            </a:r>
            <a:r>
              <a:rPr lang="it-IT" sz="2400" dirty="0" smtClean="0"/>
              <a:t>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</a:t>
            </a:r>
            <a:r>
              <a:rPr lang="it-IT" sz="2400" dirty="0" smtClean="0"/>
              <a:t>modulazione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 smtClean="0"/>
              <a:t>ampiezze differenti</a:t>
            </a:r>
            <a:endParaRPr lang="it-IT" sz="2400" b="1" dirty="0"/>
          </a:p>
          <a:p>
            <a:r>
              <a:rPr lang="it-IT" sz="2400" b="1" dirty="0" smtClean="0"/>
              <a:t>Sottrazione</a:t>
            </a:r>
            <a:r>
              <a:rPr lang="it-IT" sz="2400" dirty="0" smtClean="0"/>
              <a:t> </a:t>
            </a:r>
            <a:br>
              <a:rPr lang="it-IT" sz="2400" dirty="0" smtClean="0"/>
            </a:br>
            <a:r>
              <a:rPr lang="it-IT" sz="2400" dirty="0" smtClean="0"/>
              <a:t>del </a:t>
            </a:r>
            <a:r>
              <a:rPr lang="it-IT" sz="2400" dirty="0"/>
              <a:t>fondo di </a:t>
            </a:r>
            <a:r>
              <a:rPr lang="it-IT" sz="2400" b="1" dirty="0" smtClean="0"/>
              <a:t>rumore</a:t>
            </a:r>
            <a:r>
              <a:rPr lang="it-IT" sz="2400" dirty="0" smtClean="0"/>
              <a:t>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" y="2429100"/>
            <a:ext cx="3131547" cy="213567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58" y="2411735"/>
            <a:ext cx="2763074" cy="2139154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412250" y="3031995"/>
            <a:ext cx="2016176" cy="7938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Compensazione</a:t>
            </a:r>
            <a:endParaRPr lang="it-IT" sz="15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58" y="4550889"/>
            <a:ext cx="3038595" cy="19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32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8" y="430632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67" y="430632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  <a:endParaRPr lang="it-IT" sz="2000" dirty="0" smtClean="0"/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93040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93039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93040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6" y="969764"/>
            <a:ext cx="3452293" cy="29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84" y="2511420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960463" y="4199778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980605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65931"/>
            <a:ext cx="4728023" cy="3196817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929190" y="2227331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una corrente contenente l’informazione sulla distanza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599" y="5604702"/>
            <a:ext cx="7162801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i="1" kern="0" dirty="0" smtClean="0"/>
              <a:t>Pro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Semplicità</a:t>
            </a:r>
            <a:r>
              <a:rPr lang="it-IT" sz="2200" kern="0" dirty="0" smtClean="0"/>
              <a:t> di realizzazione e basso </a:t>
            </a:r>
            <a:r>
              <a:rPr lang="it-IT" sz="2200" b="1" kern="0" dirty="0"/>
              <a:t>c</a:t>
            </a:r>
            <a:r>
              <a:rPr lang="it-IT" sz="2200" b="1" kern="0" dirty="0" smtClean="0"/>
              <a:t>osto</a:t>
            </a:r>
          </a:p>
          <a:p>
            <a:r>
              <a:rPr lang="it-IT" sz="2200" i="1" kern="0" dirty="0" smtClean="0"/>
              <a:t>Contro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Invasività </a:t>
            </a:r>
            <a:r>
              <a:rPr lang="it-IT" sz="2200" kern="0" dirty="0" smtClean="0"/>
              <a:t>della misura</a:t>
            </a:r>
            <a:endParaRPr lang="it-IT" sz="22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7" y="3719054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969559"/>
            <a:ext cx="8405814" cy="2678909"/>
          </a:xfrm>
        </p:spPr>
        <p:txBody>
          <a:bodyPr/>
          <a:lstStyle/>
          <a:p>
            <a:r>
              <a:rPr lang="it-IT" sz="2400" dirty="0"/>
              <a:t>L’architettura è composta 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r>
              <a:rPr lang="it-IT" sz="2400" dirty="0" smtClean="0"/>
              <a:t>Il fascio laser emesso è 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54017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</a:t>
            </a:r>
          </a:p>
          <a:p>
            <a:pPr marL="0" indent="0">
              <a:buNone/>
            </a:pPr>
            <a:r>
              <a:rPr lang="it-IT" sz="2400" dirty="0" smtClean="0"/>
              <a:t>    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6" y="2300763"/>
            <a:ext cx="5739602" cy="26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765</TotalTime>
  <Words>746</Words>
  <Application>Microsoft Macintosh PowerPoint</Application>
  <PresentationFormat>Presentazione su schermo (4:3)</PresentationFormat>
  <Paragraphs>268</Paragraphs>
  <Slides>24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Microcontrollore</vt:lpstr>
      <vt:lpstr>Ottimizzazioni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223</cp:revision>
  <cp:lastPrinted>2007-10-21T14:42:49Z</cp:lastPrinted>
  <dcterms:created xsi:type="dcterms:W3CDTF">2015-12-01T10:36:45Z</dcterms:created>
  <dcterms:modified xsi:type="dcterms:W3CDTF">2015-12-09T19:40:30Z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