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305" r:id="rId17"/>
    <p:sldId id="290" r:id="rId18"/>
    <p:sldId id="291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2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83243"/>
  </p:normalViewPr>
  <p:slideViewPr>
    <p:cSldViewPr snapToGrid="0">
      <p:cViewPr varScale="1">
        <p:scale>
          <a:sx n="78" d="100"/>
          <a:sy n="78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</a:t>
            </a:r>
            <a:r>
              <a:rPr lang="it-IT" sz="2000" dirty="0" smtClean="0"/>
              <a:t>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</a:t>
            </a:r>
            <a:r>
              <a:rPr lang="it-IT" sz="2000" b="1" dirty="0" smtClean="0"/>
              <a:t>tono fondamentale </a:t>
            </a:r>
            <a:r>
              <a:rPr lang="it-IT" sz="2000" dirty="0" smtClean="0"/>
              <a:t>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1799777"/>
            <a:ext cx="3674924" cy="43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09589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" y="2429100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7" y="2396442"/>
            <a:ext cx="2866327" cy="2219092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248962" y="3031995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7" y="4633358"/>
            <a:ext cx="2930203" cy="18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65931"/>
            <a:ext cx="4728023" cy="319681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604702"/>
            <a:ext cx="7162801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e basso </a:t>
            </a:r>
            <a:r>
              <a:rPr lang="it-IT" sz="2200" b="1" kern="0" dirty="0"/>
              <a:t>c</a:t>
            </a:r>
            <a:r>
              <a:rPr lang="it-IT" sz="2200" b="1" kern="0" dirty="0" smtClean="0"/>
              <a:t>osto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768</TotalTime>
  <Words>746</Words>
  <Application>Microsoft Macintosh PowerPoint</Application>
  <PresentationFormat>Presentazione su schermo (4:3)</PresentationFormat>
  <Paragraphs>268</Paragraphs>
  <Slides>24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Microcontrollore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225</cp:revision>
  <cp:lastPrinted>2007-10-21T14:42:49Z</cp:lastPrinted>
  <dcterms:created xsi:type="dcterms:W3CDTF">2015-12-01T10:36:45Z</dcterms:created>
  <dcterms:modified xsi:type="dcterms:W3CDTF">2015-12-15T20:49:39Z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