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290" r:id="rId17"/>
    <p:sldId id="291" r:id="rId18"/>
    <p:sldId id="305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2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982"/>
  </p:normalViewPr>
  <p:slideViewPr>
    <p:cSldViewPr snapToGrid="0">
      <p:cViewPr varScale="1">
        <p:scale>
          <a:sx n="90" d="100"/>
          <a:sy n="90" d="100"/>
        </p:scale>
        <p:origin x="1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</a:t>
            </a:r>
            <a:r>
              <a:rPr lang="it-IT" sz="2000" dirty="0" smtClean="0"/>
              <a:t>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</a:t>
            </a:r>
            <a:r>
              <a:rPr lang="it-IT" sz="2000" dirty="0" smtClean="0"/>
              <a:t>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</a:t>
            </a:r>
            <a:r>
              <a:rPr lang="it-IT" sz="2000" b="1" dirty="0" smtClean="0"/>
              <a:t>tono fondamentale </a:t>
            </a:r>
            <a:r>
              <a:rPr lang="it-IT" sz="2000" dirty="0" smtClean="0"/>
              <a:t>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52200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6"/>
            <a:ext cx="7772400" cy="5333997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b="1" dirty="0" smtClean="0"/>
              <a:t>Compensazione</a:t>
            </a:r>
            <a:r>
              <a:rPr lang="it-IT" sz="2400" dirty="0" smtClean="0"/>
              <a:t>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</a:t>
            </a:r>
            <a:r>
              <a:rPr lang="it-IT" sz="2400" dirty="0" smtClean="0"/>
              <a:t>modulazione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 smtClean="0"/>
              <a:t>ampiezze differenti</a:t>
            </a:r>
            <a:endParaRPr lang="it-IT" sz="2400" b="1" dirty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 smtClean="0"/>
              <a:t>rumore</a:t>
            </a:r>
            <a:r>
              <a:rPr lang="it-IT" sz="2400" dirty="0" smtClean="0"/>
              <a:t>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2" y="2362822"/>
            <a:ext cx="3131547" cy="213567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26" y="2359344"/>
            <a:ext cx="2763074" cy="2139154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561941" y="2973048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86" y="4498498"/>
            <a:ext cx="2550548" cy="19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</a:t>
                </a:r>
                <a:r>
                  <a:rPr lang="it-IT" sz="2400" dirty="0" smtClean="0"/>
                  <a:t>ostacolo </a:t>
                </a:r>
                <a:r>
                  <a:rPr lang="it-IT" sz="2400" dirty="0" smtClean="0"/>
                  <a:t>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</a:t>
                </a:r>
                <a:r>
                  <a:rPr lang="it-IT" sz="2000" b="1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</a:t>
                </a:r>
                <a:r>
                  <a:rPr lang="it-IT" sz="2000" b="1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" y="450119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57" y="450119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46" y="450119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</a:t>
                </a:r>
                <a:r>
                  <a:rPr lang="it-IT" sz="2400" dirty="0" smtClean="0"/>
                  <a:t>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58685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58684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58685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</a:t>
                </a:r>
                <a:r>
                  <a:rPr lang="it-IT" sz="2400" b="1" dirty="0" smtClean="0"/>
                  <a:t>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/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/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65" y="1026916"/>
            <a:ext cx="3396669" cy="28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84" y="2523879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846163" y="4212237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980605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65931"/>
            <a:ext cx="4728023" cy="3196817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27331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599" y="5604702"/>
            <a:ext cx="7162801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i="1" kern="0" dirty="0" smtClean="0"/>
              <a:t>Pro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Semplicità</a:t>
            </a:r>
            <a:r>
              <a:rPr lang="it-IT" sz="2200" kern="0" dirty="0" smtClean="0"/>
              <a:t> di </a:t>
            </a:r>
            <a:r>
              <a:rPr lang="it-IT" sz="2200" kern="0" dirty="0" smtClean="0"/>
              <a:t>realizzazione e basso </a:t>
            </a:r>
            <a:r>
              <a:rPr lang="it-IT" sz="2200" b="1" kern="0" dirty="0"/>
              <a:t>c</a:t>
            </a:r>
            <a:r>
              <a:rPr lang="it-IT" sz="2200" b="1" kern="0" dirty="0" smtClean="0"/>
              <a:t>osto</a:t>
            </a:r>
          </a:p>
          <a:p>
            <a:r>
              <a:rPr lang="it-IT" sz="2200" i="1" kern="0" dirty="0" smtClean="0"/>
              <a:t>Contro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Invasività </a:t>
            </a:r>
            <a:r>
              <a:rPr lang="it-IT" sz="2200" kern="0" dirty="0" smtClean="0"/>
              <a:t>della misura</a:t>
            </a:r>
            <a:endParaRPr lang="it-IT" sz="22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7" y="371905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969559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fascio laser emesso è 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54017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</a:p>
          <a:p>
            <a:pPr marL="0" indent="0">
              <a:buNone/>
            </a:pPr>
            <a:r>
              <a:rPr lang="it-IT" sz="2400" dirty="0" smtClean="0"/>
              <a:t>    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744</TotalTime>
  <Words>746</Words>
  <Application>Microsoft Macintosh PowerPoint</Application>
  <PresentationFormat>Presentazione su schermo (4:3)</PresentationFormat>
  <Paragraphs>268</Paragraphs>
  <Slides>24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FPGA</vt:lpstr>
      <vt:lpstr>Microcontrollore</vt:lpstr>
      <vt:lpstr>Dettagli implementativi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211</cp:revision>
  <cp:lastPrinted>2007-10-21T14:42:49Z</cp:lastPrinted>
  <dcterms:created xsi:type="dcterms:W3CDTF">2015-12-01T10:36:45Z</dcterms:created>
  <dcterms:modified xsi:type="dcterms:W3CDTF">2015-12-08T11:13:44Z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