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46" r:id="rId3"/>
    <p:sldId id="317" r:id="rId4"/>
    <p:sldId id="307" r:id="rId5"/>
    <p:sldId id="347" r:id="rId6"/>
    <p:sldId id="308" r:id="rId7"/>
    <p:sldId id="299" r:id="rId8"/>
    <p:sldId id="338" r:id="rId9"/>
    <p:sldId id="339" r:id="rId10"/>
    <p:sldId id="301" r:id="rId11"/>
    <p:sldId id="302" r:id="rId12"/>
    <p:sldId id="311" r:id="rId13"/>
    <p:sldId id="324" r:id="rId14"/>
    <p:sldId id="330" r:id="rId15"/>
    <p:sldId id="331" r:id="rId16"/>
    <p:sldId id="345" r:id="rId17"/>
    <p:sldId id="349" r:id="rId18"/>
    <p:sldId id="348" r:id="rId19"/>
    <p:sldId id="333" r:id="rId20"/>
    <p:sldId id="342" r:id="rId21"/>
    <p:sldId id="343" r:id="rId22"/>
    <p:sldId id="344" r:id="rId23"/>
    <p:sldId id="335" r:id="rId24"/>
    <p:sldId id="336" r:id="rId25"/>
    <p:sldId id="350" r:id="rId26"/>
    <p:sldId id="337" r:id="rId27"/>
    <p:sldId id="351" r:id="rId28"/>
    <p:sldId id="35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E2B19-6986-4429-8628-6575A31FEBC3}" type="datetimeFigureOut">
              <a:rPr lang="en-US" smtClean="0"/>
              <a:pPr/>
              <a:t>3/3/2011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D8A5-8A83-41BC-974A-60711E7D05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D8A5-8A83-41BC-974A-60711E7D05A9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A706-AB07-4E2D-AAF1-5EEAA4818937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Arrays (continued)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Multidimensional Arrays: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multidimensional array is an array of arrays.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two-dimensional array is a one dimensional array of one dimensional arrays. A three dimensional array is a one dimensional array of two dimensional arrays, and so on.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two dimensional array is used to  represent items with same data types in a table, in rows and columns.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 n-dimensional array has n indices, and the syntax for its declaration is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[expression1] [expression2]....[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expressionN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where each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evaluates to an integer value.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can also be used to give a name to an array type. For example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FloatArray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[100];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statement says that the type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FloatArray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be used to represent a 100 element array of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FloatArray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angle;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FloatArray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height;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a two-dimensional array we can use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score[100][100];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use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represent a two-dimensional array as an array of arrays: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student[100];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student score[100];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two-dimensional array of size:  [100][100].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Character Arrays (C-Strings)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character array is declared the same way as the arrays of other data types. The syntax is: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char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[expression];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char page[40];   char sentence[300];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element of the array is placed in a definite memory space and each element can be accessed separately. A character array terminates with the null character ‘\0’.</a:t>
            </a: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5410200"/>
          <a:ext cx="5029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character array can be initialized as follows: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[5] = “RED”;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as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char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[] = “RED”;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/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elements would be assigned to each of the character array position in the following way: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/>
              <a:t>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[0]=‘R’,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[1]=‘E’,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[2] =‘D’</a:t>
            </a:r>
          </a:p>
          <a:p>
            <a:pPr algn="just">
              <a:spcBef>
                <a:spcPct val="50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null character will be added automatically by the C++ compiler provided there is enough space to accommodate the character.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Example:</a:t>
            </a:r>
            <a:r>
              <a:rPr lang="en-US" sz="2800" dirty="0" smtClean="0"/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 name[5] = “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ravic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error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(no space left for the null character</a:t>
            </a:r>
            <a:r>
              <a:rPr lang="en-US" sz="2600" dirty="0" smtClean="0">
                <a:solidFill>
                  <a:srgbClr val="0000FF"/>
                </a:solidFill>
              </a:rPr>
              <a:t>.)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/>
              <a:t>       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 name[6] = “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ravic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24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right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Structures (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structs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C++, a collection of heterogeneous data types can be grouped to form a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 The entire collection can be referred to by a structure name.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individual components of a structure,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can be accessed and processed separately.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important distinction between arrays and structures is that all the elements of an array have the same type, whereas in a structure the members can have different data types.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structure definition is specified by the keyword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50000"/>
              </a:spcBef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general format for defining of a structure is: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800" dirty="0" smtClean="0"/>
              <a:t>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structureName</a:t>
            </a: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member1;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member2;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.....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memberN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 The declaration of a structure for student database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consisting of student’s roll number, name, branch and 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marks.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800" dirty="0" smtClean="0"/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name[25];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branch[20];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structure definition does not reserves any space in memory to store its member values; rather it creates a new data type that is used to declare structure variables.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declaring structure variables is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structureName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var1, var2,...,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example: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student s1, s2, s3;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structure variables can be created during the declaration of the structure as follows: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char name[25];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char branch[20];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 s1;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324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structure cannot contain an instance of itself, that is, it cannot contain a variable of same 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Accessing Structure Members: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structure member can be accessed by using the period or dot (.) operator. The dot operator connects a structure variable and its member.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structvar.membername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 s1;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s1.roll_no;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//will access s1’s </a:t>
            </a:r>
            <a:r>
              <a:rPr lang="en-US" sz="2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roll_no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s1.name;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will access s1’s name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s1.branch;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//will access s1’s branch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s1.marks;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will access s1’s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324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   </a:t>
            </a: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//displaying a student’s details.</a:t>
            </a:r>
            <a:endParaRPr lang="en-US" sz="2200" b="1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name[25];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branch[20];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{student 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10;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s.name = “Ravi”;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s.branch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“EC”;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= 75;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“Name = “ &lt;&lt; s.name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“Branch = “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s.branch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“Roll number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“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“Marks =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“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/>
              <a:t>       </a:t>
            </a:r>
            <a:endParaRPr lang="en-IN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Aggregate operations on structures: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aggregate operation is one that manipulates the structure as an entire unit. Following table summarizes the aggregate operations that C++ supports on structure variables: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75560"/>
          <a:ext cx="75438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Aggregate operation</a:t>
                      </a:r>
                      <a:endParaRPr lang="en-IN" sz="2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Supported</a:t>
                      </a:r>
                      <a:r>
                        <a:rPr lang="en-US" sz="2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 </a:t>
                      </a:r>
                      <a:r>
                        <a:rPr lang="en-US" sz="28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structs</a:t>
                      </a:r>
                      <a:r>
                        <a:rPr lang="en-US" sz="2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Input/output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Assignment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Arithmetic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Comparison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Argument passage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Return as a function’s return value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Aggregate input/output operations are not supported on structures, that is, C++ compiler will not read or write an entire structure as a singe command like this:</a:t>
            </a:r>
          </a:p>
          <a:p>
            <a:pPr>
              <a:spcBef>
                <a:spcPct val="500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 s1;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s1; // error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s1; // error</a:t>
            </a:r>
          </a:p>
          <a:p>
            <a:pPr>
              <a:spcBef>
                <a:spcPct val="50000"/>
              </a:spcBef>
            </a:pP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it will read or write the members of a structure  separately as: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/>
              <a:t>       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s1.name;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s1.name;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variable can be assigned to another, both variables must have same type. For example</a:t>
            </a:r>
          </a:p>
          <a:p>
            <a:pPr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student s1, s2;</a:t>
            </a:r>
          </a:p>
          <a:p>
            <a:pPr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s1 = s2;</a:t>
            </a:r>
            <a:endParaRPr lang="en-US" sz="2200" i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array element in a multidimensional array is identified by its indices. For example in a two dimensional array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 element is uniquely identified as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j are the indices of the array element.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Examples: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 coordinate[10][10];  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value[50][10][5];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line[10][80];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static double records[100][100][10];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first example defines the 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coordinate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a floating point array having 10 rows and 10 columns with a total of 100 elements.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second example defines a three dimensional integer array 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with maximum size of indices 50, 10, and 5, respectively. Etc.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declaration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s1 = s2;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copies the entire contents of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member by member.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Aggregate arithmetic and comparison operations are not supported: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s1 = s1*s2; // not allowed</a:t>
            </a:r>
          </a:p>
          <a:p>
            <a:pPr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if(s1 &gt; s2);   // not allowed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entire structure can be passed as an argument to a function.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grade_cal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(student s1);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structure can also be returned as the value of a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value-returning function.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Initialization of structures: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 structure can be initialized using a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initializer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list, like an array.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name[25];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branch[20];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student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{10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“Ravi”, “EC”, 75};</a:t>
            </a:r>
          </a:p>
          <a:p>
            <a:pPr>
              <a:spcBef>
                <a:spcPct val="50000"/>
              </a:spcBef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C++ compiler assigns the following values to each of the fields:</a:t>
            </a:r>
          </a:p>
          <a:p>
            <a:pPr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s.roll_no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10;   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s.name = “Ravi” ;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s.branch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“EC”;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75;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Nesting of structures: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Structures can be nested within structures, i.e., a member of a structure can itself be a structure.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Following is an example of nesting of structures: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date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day;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month;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year;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name[25];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date birthday;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branch[20];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member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birthday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structure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above is itself a structure variable of type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Now suppose s is structure variable of type student, i.e.,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 s;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year in which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was born can be accessed as follows: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s.birthday.year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Similarly, we can initialize the day, month or year of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follows: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s.birthday.day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s.birthday.month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s.birthday.year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1990;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Arrays of structures: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also define an array of structures. The syntax of defining an array of structures is: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structureName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[size];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student s[100];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member of a particular array element can be accessed as follows: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s[4].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s[4].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birthday.year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array of structure can be initialized in the same way as a single structure: (members 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roll_no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name, branch, and marks.)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student s[3] = { {10, “Ravi”, “EC”, 55}, {20, “Anil”,  “CS”, 81}, {23, “Ram”, “EE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”, 75}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Structures and Functions: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 variables can be passed to functions as arguments.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void display(student);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//prototype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void display(student s)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function header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structure can also be returned as the value of a value returning function.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structure can also be passed to a function by reference.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(Aside: A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can be used  to give a new name to a structure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same way as it can be used for other types.)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sz="2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display(student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2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//passing a structure argument</a:t>
            </a:r>
            <a:endParaRPr lang="en-US" sz="2200" b="1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name[25];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char branch[20];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marks;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 student s;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s.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s.name = “Ravi”;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s.branch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“EC”;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s.marks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= 75;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display(s);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void display(student x)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“Name = “ &lt;&lt; x.name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“Branch = “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x.branch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roll number = “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x.roll_no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marks are = “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x.marks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return;</a:t>
            </a:r>
          </a:p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IN" sz="2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Unions: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C++, a union is defined to be a structure that can hold only one of its members at a time during program execution.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the declaration of union is identical to the syntax for the structure type, except that the keyword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used in place of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union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weightType</a:t>
            </a: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 long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wtInOunces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wtInPounds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wtInTons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weightType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weight;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 run time </a:t>
            </a:r>
            <a:r>
              <a:rPr lang="en-US" sz="2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weight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contain only one of the following: either a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 or an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 or a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value. The assumption is that the program will never need weights in ounces, pounds or tons simultaneously, while executing.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008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long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wtInTons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5.5;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//weight in tons is no longer needed, reuse the memory space.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: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wtInPounds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35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endParaRPr lang="en-US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the last assignment statement, the previous float 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value 5.5 is gone and replaced by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 35.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Thus, a union represents a single value from among 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several potential values.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operations on union variables is similar to</a:t>
            </a:r>
          </a:p>
          <a:p>
            <a:pPr>
              <a:lnSpc>
                <a:spcPct val="45000"/>
              </a:lnSpc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the structure variables.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30680"/>
          <a:ext cx="5867400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a[0][0]</a:t>
                      </a:r>
                      <a:endParaRPr lang="en-IN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a[0][1]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a[0][2]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a[0][3]</a:t>
                      </a:r>
                      <a:endParaRPr lang="en-IN" sz="2400" dirty="0"/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a[1][0]</a:t>
                      </a:r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a[1][1]</a:t>
                      </a:r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a[1][2]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a[1][3]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a[2][0]</a:t>
                      </a:r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a[2][1]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a[2][2]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a[2][3]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a[3][0]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a[3][1]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a[3][2]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a[3][3]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16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a[4][0]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a[4][1]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a[4][2]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a[4][3]</a:t>
                      </a:r>
                      <a:endParaRPr lang="en-IN" sz="24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IN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7600" y="381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Columns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40340"/>
            <a:ext cx="30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Rows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7298" y="16764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[0]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23622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[1]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3498" y="32004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[2]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403413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[3]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471993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[4]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1698" y="1143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[0]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113853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[1]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53498" y="113853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[2]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3698" y="1143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[3]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6015335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two-dimensional array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Multidimensional array initialization: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multidimensional array can be initialized in its declaration similar to a one dimensional array. For example, a two dimensional array is initialized row by row.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800" dirty="0" smtClean="0"/>
              <a:t> 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a[2][2] = {1,2,3,4};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two dimensional array of integer numbers whose maximum size is 4 and the assignments would be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x[0][0] = 1,    x[0][1] = 2,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x[1][0] = 3,    x[1][1] = 4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natural order in which the initial values are assigned can be altered by forcing groups of initial values enclosed within braces. For example,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/>
              <a:t>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a[3][3] = { {1,2,3}, {4,5,6}, {7,8,9} };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/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elements in the array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above will be assigned as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800" dirty="0" smtClean="0"/>
              <a:t>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a[0][0] = 1,   a[0][1] = 2,   a[0][2] = 3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a[1][0] = 4,   a[1][1] = 5,   a[1][2] = 6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a[2][0] = 7,   a[2][1] = 8,   a[2][2] = 9</a:t>
            </a:r>
          </a:p>
          <a:p>
            <a:pPr algn="just">
              <a:spcBef>
                <a:spcPct val="50000"/>
              </a:spcBef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 </a:t>
            </a:r>
            <a:r>
              <a:rPr lang="en-US" sz="38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//sum of two matrices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{float a[10][10], b[10]10], c[10][10];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m, n, p, q,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j;     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&lt;&lt;“Enter the number of rows and columns of matrices A and B”&lt;&lt;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m &gt;&gt; n;</a:t>
            </a:r>
          </a:p>
          <a:p>
            <a:pPr>
              <a:buNone/>
            </a:pP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&lt;&lt;“Enter the elements of matrix A\n”;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for(j=0; j&lt;n; j++)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a[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buNone/>
            </a:pP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&lt;&lt;“Enter the elements of matrix B\n”;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for(j=0; j&lt;n; j++)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b[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for(j=0; j&lt;n; j++)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c[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 = a[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 + b[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“The sum of two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marices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is “ &lt;&lt;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{for(j=0; j&lt;n; j++)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c[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3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3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endParaRPr lang="en-US" sz="2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buNone/>
            </a:pPr>
            <a:endParaRPr lang="en-US" sz="28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Passing a two dimensional array to a function: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 function call, only the name of the array is used as argument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</a:rPr>
              <a:t>display(exams, 2);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prototype of a function with a two dimensional array as arguments has the form something like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display(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exams[][NUM_COLS],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and the function header of this function looks like</a:t>
            </a:r>
            <a:endParaRPr lang="en-US" sz="28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display(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exams[][NUM_COLS],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rows)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size of the first dimension of array can be omitted but not of the second. The reason is C++ stores a two-dimensional array in row order, therefore, to distinguish the rows of the array, it needs to know the size of a row.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2800" b="1" i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//sum </a:t>
            </a:r>
            <a:r>
              <a:rPr lang="en-US" sz="2800" b="1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of the elements of a matrix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using namespace std;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float sum(float a[][10],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{float a[10][10];  float s;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m, n;    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&lt;&lt;"Enter the number of rows and columns of the matrix” &lt;&lt;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m &gt;&gt; n;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&lt;&lt;"Enter the elements of matrix A“ &lt;&lt;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&lt;m;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j=0; j&lt;n; j++)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a[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s = sum(a, m, n);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&lt;&lt;"The sum of the elements of the matrix is “ &lt;&lt; s &lt;&lt;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 sum(float a[][10],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{float s=0;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&lt;x;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j=0; j&lt;y; j++)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s=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s+a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s;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Statement: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is used to give new names to existing data types. It allows user to introduce a new name to represent an existing data type.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a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is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existingTypeName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newName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Examples: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unsigned long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m, n;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double Real;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Real x, y;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does not define a new type; it only provides a new name to the existing data type.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2843</Words>
  <Application>Microsoft Office PowerPoint</Application>
  <PresentationFormat>On-screen Show (4:3)</PresentationFormat>
  <Paragraphs>364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Arrays (continued)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Character Arrays (C-Strings)</vt:lpstr>
      <vt:lpstr>Slide 12</vt:lpstr>
      <vt:lpstr>Structures (structs)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ADMIN</dc:creator>
  <cp:lastModifiedBy>Dr.Maheshanand</cp:lastModifiedBy>
  <cp:revision>1448</cp:revision>
  <dcterms:created xsi:type="dcterms:W3CDTF">2011-01-19T11:30:53Z</dcterms:created>
  <dcterms:modified xsi:type="dcterms:W3CDTF">2011-03-03T09:18:18Z</dcterms:modified>
</cp:coreProperties>
</file>