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6" r:id="rId3"/>
    <p:sldId id="307" r:id="rId4"/>
    <p:sldId id="347" r:id="rId5"/>
    <p:sldId id="354" r:id="rId6"/>
    <p:sldId id="299" r:id="rId7"/>
    <p:sldId id="353" r:id="rId8"/>
    <p:sldId id="338" r:id="rId9"/>
    <p:sldId id="355" r:id="rId10"/>
    <p:sldId id="339" r:id="rId11"/>
    <p:sldId id="301" r:id="rId12"/>
    <p:sldId id="356" r:id="rId13"/>
    <p:sldId id="302" r:id="rId14"/>
    <p:sldId id="311" r:id="rId15"/>
    <p:sldId id="324" r:id="rId16"/>
    <p:sldId id="330" r:id="rId17"/>
    <p:sldId id="331" r:id="rId18"/>
    <p:sldId id="345" r:id="rId19"/>
    <p:sldId id="348" r:id="rId20"/>
    <p:sldId id="333" r:id="rId21"/>
    <p:sldId id="342" r:id="rId22"/>
    <p:sldId id="343" r:id="rId23"/>
    <p:sldId id="344" r:id="rId24"/>
    <p:sldId id="337" r:id="rId25"/>
    <p:sldId id="351" r:id="rId26"/>
    <p:sldId id="357" r:id="rId27"/>
    <p:sldId id="352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2B19-6986-4429-8628-6575A31FEBC3}" type="datetimeFigureOut">
              <a:rPr lang="en-US" smtClean="0"/>
              <a:pPr/>
              <a:t>3/31/2011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D8A5-8A83-41BC-974A-60711E7D05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706-AB07-4E2D-AAF1-5EEAA4818937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(or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 variable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variable that contains a memory address as its value.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 a pointer indirectly reference to a value – the pointer contains the memory address of a variable which, in turn, contains a specific value.</a:t>
            </a:r>
          </a:p>
          <a:p>
            <a:pPr>
              <a:spcBef>
                <a:spcPct val="5000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3810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276600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count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733800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count directly reference to a variable </a:t>
            </a:r>
          </a:p>
          <a:p>
            <a:r>
              <a:rPr lang="en-US" sz="2200" b="1" dirty="0" smtClean="0"/>
              <a:t>that contains the value 7</a:t>
            </a:r>
            <a:endParaRPr lang="en-IN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3561593" y="5478959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37793" y="4945559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count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28393" y="5402759"/>
            <a:ext cx="44645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Pointer </a:t>
            </a:r>
            <a:r>
              <a:rPr lang="en-US" sz="2200" b="1" dirty="0" err="1" smtClean="0"/>
              <a:t>countPtr</a:t>
            </a:r>
            <a:r>
              <a:rPr lang="en-US" sz="2200" b="1" dirty="0" smtClean="0"/>
              <a:t> indirectly reference</a:t>
            </a:r>
          </a:p>
          <a:p>
            <a:r>
              <a:rPr lang="en-US" sz="2200" b="1" dirty="0" smtClean="0"/>
              <a:t> to a variable that contains the </a:t>
            </a:r>
          </a:p>
          <a:p>
            <a:r>
              <a:rPr lang="en-US" sz="2200" b="1" dirty="0" smtClean="0"/>
              <a:t>value 7</a:t>
            </a:r>
            <a:endParaRPr lang="en-IN" sz="2200" b="1" dirty="0"/>
          </a:p>
        </p:txBody>
      </p:sp>
      <p:sp>
        <p:nvSpPr>
          <p:cNvPr id="11" name="Rectangle 10"/>
          <p:cNvSpPr/>
          <p:nvPr/>
        </p:nvSpPr>
        <p:spPr>
          <a:xfrm>
            <a:off x="1905000" y="54864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514600" y="5783759"/>
            <a:ext cx="1046993" cy="744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5029200"/>
            <a:ext cx="12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countPtr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Pointers and parameter passing: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there are three ways to pass arguments to a function – pass-by-value, pass-by-reference by reference argument, and pass-by-reference by pointer arguments.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pass-by-reference by pointer arguments is achieved by using pointers and the indirection operator (*).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calling function, the addresses of the arguments are assigned to the formal parameters of the called function.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called function, the argument addresses are received by pointer parameters, and the arguments are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accessed by using the indirection operator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receiving an address as an argument must define a pointer parameter to receive the address.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swap(float*, float*);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//swap by pointers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{float a, b;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the number a”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the number b”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b;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swap(&amp;a, &amp;b);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&lt;&lt;“After swapping, a and b are “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“a = “ &lt;&lt; a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“b = “ &lt;&lt; b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}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swap(float* pa, float*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{float temp;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temp = *pa;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*pa = *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/>
              <a:t>     </a:t>
            </a:r>
            <a:endParaRPr lang="en-IN" sz="2000" dirty="0" smtClean="0"/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//cube by pointers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using namespace std;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void cube(float*);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{float a;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"Enter the number"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cube(&amp;a);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&lt;&lt;"The cube of the number  = “ &lt;&lt; a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void cube(float* pa)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{*pa = *pa* *pa* *pa;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574268"/>
            <a:ext cx="8039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address of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sz="2000" b="1" dirty="0" smtClean="0"/>
              <a:t>is passed to the function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cube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latin typeface="+mj-lt"/>
                <a:cs typeface="Courier New" pitchFamily="49" charset="0"/>
              </a:rPr>
              <a:t>which </a:t>
            </a:r>
            <a:r>
              <a:rPr lang="en-US" sz="2000" b="1" dirty="0" smtClean="0"/>
              <a:t>specifies the</a:t>
            </a:r>
          </a:p>
          <a:p>
            <a:r>
              <a:rPr lang="en-US" sz="2000" b="1" dirty="0" smtClean="0"/>
              <a:t> pointer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2000" b="1" dirty="0" smtClean="0"/>
              <a:t> to receive its argument. The function dereference the pointer </a:t>
            </a:r>
          </a:p>
          <a:p>
            <a:r>
              <a:rPr lang="en-US" sz="2000" b="1" dirty="0" smtClean="0"/>
              <a:t>and cubes the value to which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2000" b="1" dirty="0" smtClean="0"/>
              <a:t> points. 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Relationship between Pointers and Arrays: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array and pointers are intimately related and may be used almost interchangeably.</a:t>
            </a:r>
          </a:p>
          <a:p>
            <a:pPr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 array name can be used as a constant pointer expression. For example, given the declarations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assignment statement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has the same effect as the statement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[0];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Both of these statements store the base address of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	</a:t>
            </a: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the other hand, a pointer can be used as an array name.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[2];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//displays the third element of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anArray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num[3] = {5, 10, 21};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*num;    // displays 5</a:t>
            </a:r>
          </a:p>
          <a:p>
            <a:pPr lvl="1">
              <a:buFontTx/>
              <a:buNone/>
            </a:pP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(array name is treated as a pointer)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= num;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;    // displays 5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[0]; // displays 5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[1]; // displays 10</a:t>
            </a:r>
          </a:p>
          <a:p>
            <a:pPr lvl="1">
              <a:buNone/>
            </a:pP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 pointer is treated as an array name)</a:t>
            </a:r>
          </a:p>
          <a:p>
            <a:pPr lvl="1"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algn="just">
              <a:spcBef>
                <a:spcPct val="5000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 elements can also be accessed as follows.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num[3] = {5, 10, 21};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= num;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;    // displays 5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*(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+ 1); // displays 10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&lt;&lt; *(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numPtr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+ 2); // displays 21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parentheses are necessary to access elements, as in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*(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array notation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num[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equivalent to the pointer notation</a:t>
            </a:r>
            <a:r>
              <a:rPr lang="en-US" sz="2800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*(num +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Again, no bound checking is performed on array access.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8153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803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access method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/>
                </a:tc>
              </a:tr>
              <a:tr h="803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num[2] = 21;</a:t>
                      </a:r>
                    </a:p>
                  </a:txBody>
                  <a:tcPr horzOverflow="overflow"/>
                </a:tc>
              </a:tr>
              <a:tr h="803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numPtr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[2] = 21;</a:t>
                      </a:r>
                    </a:p>
                  </a:txBody>
                  <a:tcPr horzOverflow="overflow"/>
                </a:tc>
              </a:tr>
              <a:tr h="123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name and subscript arithmetic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*(num + 2) = 21;</a:t>
                      </a:r>
                    </a:p>
                  </a:txBody>
                  <a:tcPr horzOverflow="overflow"/>
                </a:tc>
              </a:tr>
              <a:tr h="123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to array and subscript arithmetic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*(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numPtr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urier New" pitchFamily="49" charset="0"/>
                        </a:rPr>
                        <a:t> + 2) = 21;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04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 elements can be accessed in many ways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Operator: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unary operator which returns the number of bytes required to represent a data type or a variable.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to use this operator is as follows: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 type);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(variable);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type can be standard or any user defined data type.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, j;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float x;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);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returns the size of  an integer.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(float);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returns the size of  a float.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);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returns the size of  an integer.</a:t>
            </a:r>
          </a:p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(x);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returns the size of  a float.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 other variables, the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 can also be applied to a pointer. It returns the number of bytes occupied by the pointer.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If a pointer is pointing to an array, the </a:t>
            </a:r>
            <a:r>
              <a:rPr lang="en-US" sz="2400" b="1" u="sng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operator returns the number of bytes in the pointer, not the number of bytes in the 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number of elements in an array can be obtained by using two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operations. For example, suppose we have the array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declaration.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realArray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The following expression can be used to determine the number of elements in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realArray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realArray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realArray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Pointer Arithmetic: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Pointers are valid operands in arithmetic expressions, assignment expressions and comparison expressions. However, not all the operators used in these expressions are valid with pointers variables.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arithmetic operators that can be used with pointers are: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Unary operators: ++ (increment) and -- (decrement)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Binary operators: + (addition) and - (subtraction)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an integer is added to, or subtracted from, a pointer, the pointer is incremented or decremented that integer times the size of the object to which the pointer refers. For, example if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pointer of data type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d_type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(current address in pointer) +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d_type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 any other variables, pointers must be declared before they are used. 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declaring a pointer variable is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*Ptr1, *Ptr2,...,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type for the pointer can be any primitive data type or a user defined data type such as a structure or a class.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float*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char*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pointer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pointing to an integer variable. Similarly,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pointing to a float variable and a character variable,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Suppose, we have a pointer array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*num[5];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Then a statement such as</a:t>
            </a:r>
          </a:p>
          <a:p>
            <a:pPr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num++;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 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++num;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advances the pointer variable 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point to the next element of the array. If the pointer variable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holds the address 1000, on execution of above statement it will hold the address 1004, if the size of integer is four bytes.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Similarly, the statement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num--;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--num;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decrements the pointer to point to the previous element of the array.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When performing arithmetic on a character array, the result will be consistent with regular arithmetic, since the size of a character is one byte.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variables pointing to the same array may be subtracted from one another. For example, if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numPtr1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numPtr2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two pointer pointing to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having the addresses 3000 and 3008, respectively, then the statement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 = numPtr2 – numPtr1;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would assign to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number of array elements from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numPtr1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numPtr2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arithmetic is meaningless unless performed on a pointer that points to an array, because we cannot assume that two variables of same type are stored contiguously in memory unless they are adjacent elements of an array.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using pointer arithmetic on a pointer that does not refer to an array is a logic error.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Also, subtracting or comparing two pointers that do not refer to same array is a logic error.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pointer can be assigned to another if both of them are of the same type. Otherwise, a cast operator (normally a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must be used to convert the value of the pointer on the right of the assignment to the pointer type on the left.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exception to this rule is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pointer, which is a generic pointer capable of representing any pointer type. All pointer types can be assigned to a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 without casting.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However, a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 cannot be assigned directly to a pointer of another type –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 must first be cast to the proper pointer 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 cannot directly be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dereferenced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Prior to dereferencing a void pointer, it must suitably be type-casted to the required data type.     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can also be compared using equality and relational operators. However, the comparisons using relational operators are meaningless unless the pointers point to members of same array.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//smallest element in an array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n, small,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a[50];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size of array”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array elements”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small =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a[0]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 assigned to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small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b="1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points to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a[1]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 n;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{if (small &gt;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small =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2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&lt;&lt;“The smallest element is “ &lt;&lt; small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IN" sz="2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with Pointers: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const qualifier can be used with pointers in two ways: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const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intCptr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first case, the value of the variable to which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cintPtr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 cannot be changed, though we can change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cintPtr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itself.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In the second case, we can change what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intCptr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points to but we cannot change the value of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intCptr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itself.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qualifier can simultaneously be used both for the value and the pointer: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const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cintPtr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case, both the pointer and the value are constant.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Pointers to pointers: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we can define a pointer to a pointer variable.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 pointer to a pointer is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ptrToptr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&amp;n;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to pointers can be used to represent two   dimensional arrays.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4997"/>
            <a:ext cx="8839200" cy="638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#include&lt;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 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//pointers to pointers.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using namespace std;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&amp;n;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value of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value of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 &lt;&lt;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value of 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 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&lt;&lt;*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**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new value of n = “ &lt;&lt; n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n = 300;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new value of **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 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&lt;&lt; **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nPtrToPtr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  <a:endParaRPr lang="en-IN" sz="2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0x22ff44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nPtrToPtr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0x22ff44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new value of n = 100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**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nPtrToPtr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300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Arrays of Pointers: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elements of  an array may be pointers. An array of pointers is similar to an array of any other data 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a pointer always contains an address, an array of pointers is therefore a collection of addresses.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rules that apply to other types of arrays also apply to the arrays of pointers.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an array of pointers is: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[size];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common use of arrays of pointers is to form an array of pointer-based strings, referred to simply as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element of this array is a string, which is actually a pointer to the first character of the string.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Pointers must be initialized when they are declared or in an assignment.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Pointers may be initialized to 0 or NULL or an address of corresponding 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pointer with value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0 or NULL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 to nothing and is known as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pointer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0 is the only literal constant which can be assigned to a pointer variable.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disadvantage of a simple array of strings (C-type) is that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hold the strings must all be of same size, so space is wasted if a strings have different lengths.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When we use a pointer-based string array, strings are not part of the array – their addresses are. Therefore, strings are put in contiguous memory locations and the space is not wasted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Pointer-based string array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using namespace std;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const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DAYS = 7;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{char*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[DAYS] = {“Sunday”, “Monday”, “Tuesday”, “Wednesday”, “Thursday”, “Friday”, “Saturday”};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 DAYS;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arrPtr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IN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874056"/>
            <a:ext cx="2133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Output:</a:t>
            </a:r>
          </a:p>
          <a:p>
            <a:r>
              <a:rPr lang="en-US" sz="2200" b="1" dirty="0" smtClean="0"/>
              <a:t>Sunday</a:t>
            </a:r>
          </a:p>
          <a:p>
            <a:r>
              <a:rPr lang="en-US" sz="2200" b="1" dirty="0" smtClean="0"/>
              <a:t>Monday</a:t>
            </a:r>
          </a:p>
          <a:p>
            <a:r>
              <a:rPr lang="en-US" sz="2200" b="1" dirty="0" smtClean="0"/>
              <a:t>Tuesday</a:t>
            </a:r>
          </a:p>
          <a:p>
            <a:r>
              <a:rPr lang="en-US" sz="2200" b="1" dirty="0" smtClean="0"/>
              <a:t>Wednesday</a:t>
            </a:r>
          </a:p>
          <a:p>
            <a:r>
              <a:rPr lang="en-US" sz="2200" b="1" dirty="0" smtClean="0"/>
              <a:t>Thursday</a:t>
            </a:r>
          </a:p>
          <a:p>
            <a:r>
              <a:rPr lang="en-US" sz="2200" b="1" dirty="0" smtClean="0"/>
              <a:t>Friday</a:t>
            </a:r>
          </a:p>
          <a:p>
            <a:r>
              <a:rPr lang="en-US" sz="2200" b="1" dirty="0" smtClean="0"/>
              <a:t>Saturday</a:t>
            </a:r>
            <a:endParaRPr lang="en-IN" sz="22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Pointers to Functions (or Function Pointers):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 an array name, a function name is also a constant pointer. A function’s name is actually the starting address in memory of the code that performs the function’s task.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 pointer to the function is a pointer whose value is the address of the function 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Thus a pointer to a function is a pointer to a constant pointer.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 pointer to a function is;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ptrToFunction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)(argument list);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 prototype of function f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declares function pointer </a:t>
            </a:r>
            <a:r>
              <a:rPr lang="en-US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endParaRPr lang="en-US" sz="2400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&amp;f;      </a:t>
            </a:r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assigns address of f to </a:t>
            </a:r>
            <a:r>
              <a:rPr lang="en-US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4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//pointer to function.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using namespace std;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long fact(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long(*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ptrfact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ptrfact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&amp;fact;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the number n”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long f = (*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ptrfact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);//see the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call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factorial of n = “ &lt;&lt; f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factorial of n+1 = “ 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ptrfact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(n+1)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;//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the value stored</a:t>
            </a:r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IN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long fact(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{if(x==0)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 return x*fact(x-1);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Pointers to Structures: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pointer can also hold the address of a user defined data type such as a structure.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defining a pointer to a structure is: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structureName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student s1, s2, *sp1, *sp2;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sp1 = &amp;s1;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sp2 = &amp;s2;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accessing the members of a structure pointer is: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structPointerVar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memberName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s, *sp;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sp = &amp;s;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roll number of the student is “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&lt;&lt; sp -&gt;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symbol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 operator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It connects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a pointer to a member of the structure.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    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pointers to structures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name[5];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 student s = {10, "Ravi", "EC", 75};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student *sp;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sp = &amp;s;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roll number = "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"Name = " &lt;&lt; sp-&gt;name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"Branch = " &lt;&lt; sp-&gt;branch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marks are = " &lt;&lt; sp-&gt;marks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IN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Address operator &amp;: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obtain the address of a variable using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 operator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When used as a prefix to a variable name,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 returns the address of the variable. For example, the statement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 = &amp;var1;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assigns the address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use of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operator above is not the same as it is in the case of reference variable declarations. In reference variable declarations,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always preceded by the data type name.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pointer is initialized by using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initialized to the address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We say that the pointer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points to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pointer variable must always point to the corresponding type of data. For example, the declaration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 a;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 p;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p = &amp;a;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 in an error because we are trying to assign the address of a float variable to an integer pointer.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Dereferencing a pointer: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access the value of the variable pointed to by a pointer by using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indirection operator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dereferencing operator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For example, the statement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prints the value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this manner is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dereferencing a pointer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dereferenced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pointer may also be used on the left side of an assignment statement, as in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assigns 10 to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Thus the content of a memory location can be modified using a pointer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dereference operator may also be used to receive an input value: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*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operators behave as inverse of each other, when they are applied consecutively on a pointer variable, say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either order, they cancel out each other, yielding in either case the value in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Deferencing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uninitialized pointer results in an error. Similarly, dereferencing a null pointer also results in an error.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Also, an attempt to dereference a variable that is not a pointer is a compilation error.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IN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//pointer operators &amp; and *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address of a is " &lt;&lt; &amp;a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value of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is "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&lt;&lt;"The value of 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" &lt;&lt;*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"The new value of a = " &lt;&lt; a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"* and &amp; are inverse operations " &lt;&lt; 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"&amp;*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" &lt;&lt; &amp;*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"*&amp;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" &lt;&lt; *&amp;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IN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address of a is 0x22ff44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0x22ff44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value of 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new value of a = 20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 and &amp; are inverse operations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&amp;*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0x22ff44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*&amp;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aPtr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= 0x22ff44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3524</Words>
  <Application>Microsoft Office PowerPoint</Application>
  <PresentationFormat>On-screen Show (4:3)</PresentationFormat>
  <Paragraphs>374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Pointers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ADMIN</dc:creator>
  <cp:lastModifiedBy>ACER</cp:lastModifiedBy>
  <cp:revision>1795</cp:revision>
  <dcterms:created xsi:type="dcterms:W3CDTF">2011-01-19T11:30:53Z</dcterms:created>
  <dcterms:modified xsi:type="dcterms:W3CDTF">2011-03-31T08:17:18Z</dcterms:modified>
</cp:coreProperties>
</file>