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9" r:id="rId12"/>
    <p:sldId id="377" r:id="rId13"/>
    <p:sldId id="378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E2B19-6986-4429-8628-6575A31FEBC3}" type="datetimeFigureOut">
              <a:rPr lang="en-US" smtClean="0"/>
              <a:pPr/>
              <a:t>4/1/2011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D8A5-8A83-41BC-974A-60711E7D05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  cant   change   size  of   an  array…………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D8A5-8A83-41BC-974A-60711E7D05A9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D8A5-8A83-41BC-974A-60711E7D05A9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D8A5-8A83-41BC-974A-60711E7D05A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D8A5-8A83-41BC-974A-60711E7D05A9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D8A5-8A83-41BC-974A-60711E7D05A9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A706-AB07-4E2D-AAF1-5EEAA4818937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Pointers continued…..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Dynamic Binding / Dynamic Arrays: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Arrays are useful for data storage, but there is a serious drawback with them: whenever an array is defined, a specified amount of memory is set aside for it at the compile time.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memory may not be utilized fully or may not be sufficient.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size of an array for its declaration cannot be given at the run-time. For example, the following approach will not work: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size;   </a:t>
            </a:r>
            <a:r>
              <a:rPr lang="en-US" sz="26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get size from user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[size]; </a:t>
            </a:r>
            <a:r>
              <a:rPr lang="en-US" sz="26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error; array size must be a constant.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procedural programming, the emphasis is on functions. Moreover, the data and functions are normally separated from each other.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approach does not model real world things appropriately.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real world things are not just data or just functions; they have both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a horse is an object. Its attributes are: it has eyes, ear, nose etc., and its behavior consists of eating, running, standing still, etc.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Attributes can be modeled by data and behavior by functions. 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The fundamental idea behind OOP is to combine into a single unit both data and the functions that operate on that data. Such a unit is called an </a:t>
            </a:r>
            <a:r>
              <a:rPr lang="en-US" sz="28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05809"/>
            <a:ext cx="8229600" cy="6071191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90800" y="2436812"/>
            <a:ext cx="411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724400" y="2667000"/>
            <a:ext cx="2667000" cy="16002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209800" y="2590800"/>
            <a:ext cx="1981200" cy="1676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Abstraction 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Abstraction is the act of separating the essential qualities of an idea or an object from the details of how it works or is composed.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abstraction, we focus on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not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For example, to drive a car, we need only to know the essential things to drive a car e.g. gear handling, steering handling, use of clutch, accelerator, brakes etc; it is not essential to know the complex details of how they work.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abstraction provides the ability to create user-defined data types for modeling real world objects having some specified common properties.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an abstraction of objects; it represents a group of objects that share common properties and relationships.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blueprint or prototype that defines the variables and the methods common to all objects of a certain kind. 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a user defined data type which holds both the data and functions. The internal data of a class is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member 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members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and the functions are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member functions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member functions define the permissible operations that can be performed on the data members of a class.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variables of a class are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instances of  the 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Classes are syntactically an extension of structures. However, in a structure, members are public by default whereas in a class, members are private by default.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a class specification has the form: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class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className</a:t>
            </a:r>
            <a:endParaRPr lang="en-US" sz="24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ourier New" pitchFamily="49" charset="0"/>
              </a:rPr>
              <a:t>       // body of the class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  };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body of a class contains declarations of variables and functions, collectively known as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members are usually grouped into two sections,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which define the visibility of members.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The private members are accessible only to the members of their own 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public members are accessible to the members of their class as well as from outside the class.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members are declared private or public by using the keywords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respectively. These terms are referred to as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general syntax of a class declaration is therefore: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class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className</a:t>
            </a:r>
            <a:endParaRPr lang="en-US" sz="24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ourier New" pitchFamily="49" charset="0"/>
              </a:rPr>
              <a:t>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private: Memberlist1;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     public:  Memberlist2;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     };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access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be listed in any order in a class. They can appear multiple times in  a class.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The members in the beginning of the class without any access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are private by default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class student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i="1" dirty="0" smtClean="0">
                <a:solidFill>
                  <a:srgbClr val="002060"/>
                </a:solidFill>
                <a:latin typeface="Courier New" pitchFamily="49" charset="0"/>
              </a:rPr>
              <a:t>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char name[20];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public: 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void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setdata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rolln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, char 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namep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{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rolln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strcpy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(name,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namep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void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outdata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{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&lt;&lt; “Roll No. = “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&lt;&lt; “Name = “ &lt;&lt; name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     };</a:t>
            </a: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data members of the class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cannot be accessed by any function except the member functions of the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class.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following declaration is identical while accessing the member of the class.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Tx/>
              <a:buAutoNum type="arabicParenBoth"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sample  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{    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y;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public: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void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setdata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}; </a:t>
            </a:r>
            <a:r>
              <a:rPr lang="en-US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by default members are private</a:t>
            </a:r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AutoNum type="arabicParenBoth" startAt="2"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sample </a:t>
            </a:r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  private :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	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y;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public: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void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setdata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};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Declaring more than one class with the same class-name in a program is an error.</a:t>
            </a:r>
          </a:p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Multiple data members with same name are not allowed.</a:t>
            </a:r>
          </a:p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A class can have multiple functions with same names as long as they differ in their signatures.</a:t>
            </a:r>
          </a:p>
          <a:p>
            <a:pPr>
              <a:spcBef>
                <a:spcPct val="50000"/>
              </a:spcBef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The same name cannot denote both a member function and a member data.</a:t>
            </a:r>
          </a:p>
          <a:p>
            <a:pPr>
              <a:spcBef>
                <a:spcPct val="50000"/>
              </a:spcBef>
            </a:pPr>
            <a:r>
              <a:rPr lang="en-US" sz="3300" u="sng" dirty="0" smtClean="0">
                <a:latin typeface="Times New Roman" pitchFamily="18" charset="0"/>
                <a:cs typeface="Times New Roman" pitchFamily="18" charset="0"/>
              </a:rPr>
              <a:t>Like structures, the data members of a class cannot be initialized during their declaration, but they can be initialized by its member functions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class sample { ...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float x, y = 5</a:t>
            </a:r>
            <a:r>
              <a:rPr lang="en-US" sz="3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error: data members cannot be           initialized here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setOrigin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 x = 0.0; y = 0.0; }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class specification only declares the structure of objects. In order to make use of the services of the class, objects (variables) of this class must be created.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process of creating objects of a class is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instantiation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defining an object is as follows: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student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{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body of the class student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student s1, s2;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two objects of class student  s1,s2 are defined.</a:t>
            </a:r>
            <a:endParaRPr lang="en-IN" sz="24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declaration of an array such as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a[20];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is called 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 binding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because it is allocated at the compile time.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C++, memory can be allocated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deallocated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during execution. This is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run-time binding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 binding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C++ provides following two special operators to perform memory management dynamically: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operator for dynamic memory allocation.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operator for dynamic memory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deallocation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variable created during execution time by these operators is called 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 variable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lifetime of a dynamic variable is between the execution of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statements.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Objects can also be defined as follows: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student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{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body of the class student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 s1, s2;  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two objects of student class are defined.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Accessing Class Members: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members (data and functions) of a class are accessed by using the dot operator (.).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accessing members of a class is: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objectName.dataMember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data member is accessed</a:t>
            </a:r>
            <a:endParaRPr lang="en-US" sz="2400" b="1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objectNmae.memberFunction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//a member function is accessed.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If the member accessed is a function, then a pair of parentheses must follow the function 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s1.setdata(10, “Ravi”);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s1.outdata();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student  </a:t>
            </a:r>
            <a:r>
              <a:rPr lang="en-US" sz="55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accessing class members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 private: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char name[20];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public: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void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setdata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roll, char*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namep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{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roll;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(name,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namep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}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outdata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“Roll no = “ &lt;&lt;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“Name = “ &lt;&lt; name &lt;&lt;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};</a:t>
            </a:r>
          </a:p>
          <a:p>
            <a:pPr>
              <a:buNone/>
            </a:pPr>
            <a:endParaRPr lang="en-US" sz="55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{ student s1, s2;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s1.setdata(10, “Ravi”);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s2.setdata(15, “Anil”);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“Students details are “ &lt;&lt; </a:t>
            </a:r>
            <a:r>
              <a:rPr lang="en-US" sz="55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s1.outdata();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s2.outdata();</a:t>
            </a:r>
          </a:p>
          <a:p>
            <a:pPr>
              <a:buNone/>
            </a:pPr>
            <a:r>
              <a:rPr lang="en-US" sz="55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55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Defining Member Functions: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data members of a class must be declared within the body of the class.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member functions of a class can be defined in any of the following ways: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the class specification.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Outside the class specification.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defining a member function defined inside a class is similar to a normal function definition: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 student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{ ....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setdata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roll, char*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namep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....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};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Member functions defined inside a class are considered as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inline functions by default.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However, in some instances, member functions having loop instructions are not treated as inline functions.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Member Functions Outside the Class: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Another way of defining a member function is to declare the prototype of the function within the body of the class and then define it outside the body of the class.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a member function defined outside the body of the class, the binding of the function to the class is achieved by using the scope resolution operator (::).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general format for the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operator is: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for a single variable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new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[size];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for an array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1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2.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1" indent="-45720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[100];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array declared in this way is called 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 array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operator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allocates a specified amount of memory during run-time and returns a pointer to that memory location.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Operator: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Dynamic data can be destroyed using the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 during the execution of a program when it is no longer needed.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general format for using delete operator is: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 pointer;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for a single variable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 [] pointer;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for an array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1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2.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 []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the execution of these statements, the values pointed to by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 undefined.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delete operation does not delete the pointer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; it only deletes the value pointed to by the pointer.</a:t>
            </a:r>
          </a:p>
          <a:p>
            <a:pPr marL="514350" indent="-514350"/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The delete operation must only be applied to a pointer that was obtained previously from the </a:t>
            </a:r>
            <a:r>
              <a:rPr lang="en-US" sz="2400" b="1" u="sng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operator.</a:t>
            </a:r>
            <a:endParaRPr lang="en-IN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small(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*,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sz="26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smallest </a:t>
            </a:r>
            <a:r>
              <a:rPr lang="en-US" sz="26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element in an array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arr_size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*a;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&lt;&lt;“Enter the size of the array”&lt;&lt;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arr_size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a = new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arr_size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a becomes array of size </a:t>
            </a:r>
            <a:r>
              <a:rPr lang="en-US" sz="24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arr_size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“Enter the elements of the array”&lt;&lt;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arr_size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a[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 = small(a,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arr_size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&lt;&lt;“The smallest element of the array is ”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&lt;&lt; s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delete [] a;         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memory allocated to a is released.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small(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min = a[0];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if(min &gt; a[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]) min = a[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return min;}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operator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allocates storage for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arr_size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after the value of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arr_size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obtained interactively. Thus the array is created “on the fly” while the program is running.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two dimensional array can also be created dynamically using following 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a pointer to pointer matrix variable: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**p;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Allocate memory for storing pointers to all rows of a matrix:</a:t>
            </a:r>
          </a:p>
          <a:p>
            <a:pPr marL="914400" lvl="1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*[row];</a:t>
            </a:r>
          </a:p>
          <a:p>
            <a:pPr marL="914400" lvl="1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   Allocate memory for all column elements:</a:t>
            </a:r>
          </a:p>
          <a:p>
            <a:pPr marL="914400" lvl="1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 row;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914400" lvl="1" indent="-51435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p[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= new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display(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**,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sz="4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2D dynamic array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m, n, **a;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&lt;&lt;"Enter the number of rows"&lt;&lt;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m;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&lt;&lt;"Enter the number of columns"&lt;&lt;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a = new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*[m]; 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a[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= new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"Enter the elements of the array" &lt;&lt;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=0;i&lt;m;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j = 0; j&lt;n; j++)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a[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display(a, m, n);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delete [] a[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delete [] a;           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display(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**p,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"The matrix entered is " &lt;&lt;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&lt;x;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{for(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j =0; j&lt; y; j++)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p[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][j]&lt;&lt;" ";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4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r>
              <a:rPr lang="en-US" sz="4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IN" sz="4900" dirty="0"/>
          </a:p>
        </p:txBody>
      </p:sp>
      <p:sp>
        <p:nvSpPr>
          <p:cNvPr id="3" name="Rounded Rectangle 2"/>
          <p:cNvSpPr/>
          <p:nvPr/>
        </p:nvSpPr>
        <p:spPr>
          <a:xfrm>
            <a:off x="6705600" y="990600"/>
            <a:ext cx="2438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 an  array of pointers of size  m is </a:t>
            </a:r>
          </a:p>
          <a:p>
            <a:pPr algn="ctr"/>
            <a:r>
              <a:rPr lang="en-US" dirty="0" smtClean="0"/>
              <a:t>Created  then  each</a:t>
            </a:r>
          </a:p>
          <a:p>
            <a:pPr algn="ctr"/>
            <a:r>
              <a:rPr lang="en-US" dirty="0" smtClean="0"/>
              <a:t>element  of  the   array  is  </a:t>
            </a:r>
            <a:r>
              <a:rPr lang="en-US" dirty="0" err="1" smtClean="0"/>
              <a:t>asigned</a:t>
            </a:r>
            <a:r>
              <a:rPr lang="en-US" dirty="0" smtClean="0"/>
              <a:t>    an  array  of  nom  of  </a:t>
            </a:r>
            <a:r>
              <a:rPr lang="en-US" dirty="0" err="1" smtClean="0"/>
              <a:t>elem</a:t>
            </a:r>
            <a:r>
              <a:rPr lang="en-US" dirty="0" smtClean="0"/>
              <a:t>  in  </a:t>
            </a:r>
            <a:r>
              <a:rPr lang="en-US" dirty="0" err="1" smtClean="0"/>
              <a:t>colums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 Oriented Programming (OOP):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program in a procedural language is a sequence of instructions, such as reading, calculating and printing.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the program becomes larger, a simple list of instructions becomes unwieldy. Therefore programs are divided into functions. This approach is called structural programming.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However, as the programs grow ever larger, a program in structural programming is still very complex.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Also, data move openly around the system from function to function, which may accidently modify the data.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2390</Words>
  <Application>Microsoft Office PowerPoint</Application>
  <PresentationFormat>On-screen Show (4:3)</PresentationFormat>
  <Paragraphs>246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Pointers continued…..</vt:lpstr>
      <vt:lpstr>Slide 2</vt:lpstr>
      <vt:lpstr>Slide 3</vt:lpstr>
      <vt:lpstr>Slide 4</vt:lpstr>
      <vt:lpstr>Slide 5</vt:lpstr>
      <vt:lpstr>Slide 6</vt:lpstr>
      <vt:lpstr>Slide 7</vt:lpstr>
      <vt:lpstr>Slide 8</vt:lpstr>
      <vt:lpstr>Classes and Objects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ADMIN</dc:creator>
  <cp:lastModifiedBy>ACER</cp:lastModifiedBy>
  <cp:revision>1902</cp:revision>
  <dcterms:created xsi:type="dcterms:W3CDTF">2011-01-19T11:30:53Z</dcterms:created>
  <dcterms:modified xsi:type="dcterms:W3CDTF">2011-04-01T05:00:55Z</dcterms:modified>
</cp:coreProperties>
</file>