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08" r:id="rId7"/>
    <p:sldId id="319" r:id="rId8"/>
    <p:sldId id="321" r:id="rId9"/>
    <p:sldId id="322" r:id="rId10"/>
    <p:sldId id="323" r:id="rId11"/>
    <p:sldId id="278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6" autoAdjust="0"/>
    <p:restoredTop sz="95384" autoAdjust="0"/>
  </p:normalViewPr>
  <p:slideViewPr>
    <p:cSldViewPr snapToGrid="0">
      <p:cViewPr varScale="1">
        <p:scale>
          <a:sx n="117" d="100"/>
          <a:sy n="117" d="100"/>
        </p:scale>
        <p:origin x="176" y="90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9/11/24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247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394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57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127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0980" y="2612898"/>
            <a:ext cx="3966972" cy="960120"/>
          </a:xfrm>
        </p:spPr>
        <p:txBody>
          <a:bodyPr anchor="ctr"/>
          <a:lstStyle/>
          <a:p>
            <a:r>
              <a:rPr lang="en-US" sz="3200" dirty="0">
                <a:latin typeface="Aptos Display" panose="020B0004020202020204" pitchFamily="34" charset="0"/>
              </a:rPr>
              <a:t>Group Presentation</a:t>
            </a:r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0C0668C-F4C5-8FEB-2198-866E4110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3" y="1185672"/>
            <a:ext cx="5829993" cy="160324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9AEB88-4D89-D915-FBD6-EDEE1E0CB228}"/>
              </a:ext>
            </a:extLst>
          </p:cNvPr>
          <p:cNvSpPr/>
          <p:nvPr/>
        </p:nvSpPr>
        <p:spPr>
          <a:xfrm>
            <a:off x="396654" y="4730496"/>
            <a:ext cx="4471418" cy="188366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/>
              <a:t>TEAM MEMBERS</a:t>
            </a:r>
          </a:p>
          <a:p>
            <a:pPr marL="285750" indent="-285750">
              <a:buFontTx/>
              <a:buChar char="-"/>
            </a:pPr>
            <a:r>
              <a:rPr lang="en-AU" sz="2000" b="1" dirty="0"/>
              <a:t>BIPLOVE LAMICHHANE (20027829)</a:t>
            </a:r>
          </a:p>
          <a:p>
            <a:pPr marL="285750" indent="-285750">
              <a:buFontTx/>
              <a:buChar char="-"/>
            </a:pPr>
            <a:r>
              <a:rPr lang="en-AU" sz="2000" b="1" dirty="0"/>
              <a:t>SAMRAT BOGATI (20024257) </a:t>
            </a:r>
          </a:p>
          <a:p>
            <a:pPr marL="285750" indent="-285750">
              <a:buFontTx/>
              <a:buChar char="-"/>
            </a:pPr>
            <a:r>
              <a:rPr lang="en-AU" sz="2000" b="1" dirty="0"/>
              <a:t>PRATIMA KANDEL (20027628)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84713-DD43-9298-45A6-4ACCF6B7F768}"/>
              </a:ext>
            </a:extLst>
          </p:cNvPr>
          <p:cNvSpPr/>
          <p:nvPr/>
        </p:nvSpPr>
        <p:spPr>
          <a:xfrm>
            <a:off x="8701625" y="5802630"/>
            <a:ext cx="3093721" cy="81153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/>
              <a:t>TUTOR</a:t>
            </a:r>
          </a:p>
          <a:p>
            <a:pPr marL="285750" indent="-285750">
              <a:buFontTx/>
              <a:buChar char="-"/>
            </a:pPr>
            <a:r>
              <a:rPr lang="en-AU" sz="2000" dirty="0"/>
              <a:t>Dr. MOHAMMAD NAJI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sz="4800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762144"/>
              </p:ext>
            </p:extLst>
          </p:nvPr>
        </p:nvGraphicFramePr>
        <p:xfrm>
          <a:off x="6958584" y="914400"/>
          <a:ext cx="4650168" cy="4416725"/>
        </p:xfrm>
        <a:graphic>
          <a:graphicData uri="http://schemas.openxmlformats.org/drawingml/2006/table">
            <a:tbl>
              <a:tblPr firstRow="1" bandRow="1"/>
              <a:tblGrid>
                <a:gridCol w="4650168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/>
                        <a:t>PROJECT OVERVIEW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758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PROJECT WORKFLOW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 - 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TECHNOLOGIES 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- 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 TECHNOLOGIES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8694705"/>
                  </a:ext>
                </a:extLst>
              </a:tr>
              <a:tr h="7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RESULTS AND FUTURE WORK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- 7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820274"/>
                  </a:ext>
                </a:extLst>
              </a:tr>
              <a:tr h="740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- 8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69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265174"/>
            <a:ext cx="10360152" cy="914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2FD3A-7E74-3FFF-2EA2-85AA235E0EF9}"/>
              </a:ext>
            </a:extLst>
          </p:cNvPr>
          <p:cNvSpPr txBox="1"/>
          <p:nvPr/>
        </p:nvSpPr>
        <p:spPr>
          <a:xfrm>
            <a:off x="914400" y="2039112"/>
            <a:ext cx="4576953" cy="3877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Build a web app that analyzes uploaded images to detect prominent colors.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Provide the detected colors with hex codes and percentage of occupancy.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User can upload the image from any device as the server is hosted in the cloud.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/>
              <a:t>Available at: https://colorfinder.tech/</a:t>
            </a:r>
          </a:p>
        </p:txBody>
      </p:sp>
      <p:pic>
        <p:nvPicPr>
          <p:cNvPr id="19" name="Picture Placeholder 18" descr="A screenshot of a computer&#10;&#10;Description automatically generated">
            <a:extLst>
              <a:ext uri="{FF2B5EF4-FFF2-40B4-BE49-F238E27FC236}">
                <a16:creationId xmlns:a16="http://schemas.microsoft.com/office/drawing/2014/main" id="{1FBABF6A-A0C9-D45B-CBC4-A65084D80C4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 r="14705" b="-3"/>
          <a:stretch/>
        </p:blipFill>
        <p:spPr>
          <a:xfrm>
            <a:off x="6348511" y="1823463"/>
            <a:ext cx="5086108" cy="4308351"/>
          </a:xfrm>
          <a:noFill/>
        </p:spPr>
      </p:pic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378485C6-447F-D846-96CE-05F2E431E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265174"/>
            <a:ext cx="10360152" cy="914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PROJECT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2FD3A-7E74-3FFF-2EA2-85AA235E0EF9}"/>
              </a:ext>
            </a:extLst>
          </p:cNvPr>
          <p:cNvSpPr txBox="1"/>
          <p:nvPr/>
        </p:nvSpPr>
        <p:spPr>
          <a:xfrm>
            <a:off x="914400" y="2235053"/>
            <a:ext cx="7050024" cy="3498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/>
              <a:t>User uploads image through web interface.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endParaRPr lang="en-US" sz="2000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/>
              <a:t>Image is stored securely in AWS S3 bucket.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endParaRPr lang="en-US" sz="2000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/>
              <a:t>Web app retrieves the image and processes it.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endParaRPr lang="en-US" sz="2000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/>
              <a:t>Color detection is done by using K-Means clustering.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endParaRPr lang="en-US" sz="2000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/>
              <a:t>Detected colors, hex codes and percentages are shown.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378485C6-447F-D846-96CE-05F2E431E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18D9BD6C-6C7F-54F3-1F9D-DC459B2A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43" y="1101882"/>
            <a:ext cx="4238679" cy="46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8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267854"/>
            <a:ext cx="10360152" cy="914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TECHNOLOGIES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3E42983-EF27-D73B-2E8D-2FC61BFF6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453875"/>
            <a:ext cx="4863870" cy="3873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42FD3A-7E74-3FFF-2EA2-85AA235E0EF9}"/>
              </a:ext>
            </a:extLst>
          </p:cNvPr>
          <p:cNvSpPr txBox="1"/>
          <p:nvPr/>
        </p:nvSpPr>
        <p:spPr>
          <a:xfrm>
            <a:off x="5242560" y="2039111"/>
            <a:ext cx="6949440" cy="384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AWS EC2 Services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Flask App – App Server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Nginx– Web Server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K Means Algorithm – Image Processing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HTML , CSS, JS – Frontend Interface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378485C6-447F-D846-96CE-05F2E431E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5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95564"/>
            <a:ext cx="10360152" cy="914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CLOUD 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2FD3A-7E74-3FFF-2EA2-85AA235E0EF9}"/>
              </a:ext>
            </a:extLst>
          </p:cNvPr>
          <p:cNvSpPr txBox="1"/>
          <p:nvPr/>
        </p:nvSpPr>
        <p:spPr>
          <a:xfrm>
            <a:off x="914399" y="2039111"/>
            <a:ext cx="6729984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="1" cap="all" baseline="0" dirty="0"/>
              <a:t>AWS EC2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aseline="0" dirty="0" err="1"/>
              <a:t>Iaas</a:t>
            </a:r>
            <a:r>
              <a:rPr lang="en-US" sz="2000" baseline="0" dirty="0"/>
              <a:t> Platform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aseline="0" dirty="0"/>
              <a:t>Hosting App, Scalable And Reliable.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en-US" sz="2000" cap="all" baseline="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="1" cap="all" baseline="0" dirty="0"/>
              <a:t>AWS S3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aseline="0" dirty="0" err="1"/>
              <a:t>Paas</a:t>
            </a:r>
            <a:r>
              <a:rPr lang="en-US" sz="2000" baseline="0" dirty="0"/>
              <a:t> Platform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aseline="0" dirty="0"/>
              <a:t>Storing Images, Secure And Cost-efficient.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en-US" sz="2000" cap="all" baseline="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="1" cap="all" baseline="0" dirty="0"/>
              <a:t>Overall Cost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aseline="0" dirty="0"/>
              <a:t>Free For 750 Hours Of T2 Micro EC2 Instance.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aseline="0" dirty="0"/>
              <a:t>Free Until 5gb Of Storage On S3.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en-US" sz="2000" cap="all" baseline="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en-US" sz="2000" cap="all" baseline="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A0DA8B-99F0-1B61-960C-D21C716D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2687" y="1773223"/>
            <a:ext cx="4391864" cy="4372256"/>
          </a:xfrm>
          <a:prstGeom prst="rect">
            <a:avLst/>
          </a:prstGeom>
        </p:spPr>
      </p:pic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378485C6-447F-D846-96CE-05F2E431E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6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95564"/>
            <a:ext cx="10360152" cy="914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RESULTS AND FUTURE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2FD3A-7E74-3FFF-2EA2-85AA235E0EF9}"/>
              </a:ext>
            </a:extLst>
          </p:cNvPr>
          <p:cNvSpPr txBox="1"/>
          <p:nvPr/>
        </p:nvSpPr>
        <p:spPr>
          <a:xfrm>
            <a:off x="914399" y="2039111"/>
            <a:ext cx="6729984" cy="3840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="1" cap="all" baseline="0" dirty="0"/>
              <a:t>RESULTS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 err="1"/>
              <a:t>Analysed</a:t>
            </a:r>
            <a:r>
              <a:rPr lang="en-US" sz="2000" dirty="0"/>
              <a:t> Data Is Shown In Results Section</a:t>
            </a:r>
            <a:endParaRPr lang="en-US" sz="2000" baseline="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Hex Code, Color Percentages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en-US" sz="2000" cap="all" baseline="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="1" cap="all" dirty="0"/>
              <a:t>Future work</a:t>
            </a:r>
            <a:endParaRPr lang="en-US" sz="2000" b="1" cap="all" baseline="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aseline="0" dirty="0"/>
              <a:t>Advanced Algorithm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aseline="0" dirty="0"/>
              <a:t>User Authentication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aseline="0" dirty="0"/>
              <a:t>Batch Processing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aseline="0" dirty="0"/>
              <a:t>Api Integration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baseline="0" dirty="0"/>
              <a:t>Color Editing Option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en-US" sz="1600" cap="all" baseline="0" dirty="0"/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378485C6-447F-D846-96CE-05F2E431E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4C074-69F3-A3B3-6BFC-4041CA6A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04" y="1745248"/>
            <a:ext cx="5488024" cy="41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2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96112"/>
            <a:ext cx="5449824" cy="1024128"/>
          </a:xfrm>
        </p:spPr>
        <p:txBody>
          <a:bodyPr anchor="b"/>
          <a:lstStyle/>
          <a:p>
            <a:r>
              <a:rPr lang="en-US" dirty="0"/>
              <a:t>CONCLUSION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29540" y="2633472"/>
            <a:ext cx="5547932" cy="4014216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cap="none"/>
              <a:t>Overall Project Success In Delivering A User-friendly Image Analysis App.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cap="none" baseline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cap="none"/>
              <a:t>Cloud Infrastructure (Aws Ec2, S3) Ensured Scalability And Performance.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cap="none" baseline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cap="none"/>
              <a:t>Achieved Cost-efficient Cloud Resource Utilization While Meeting User Needs.</a:t>
            </a:r>
            <a:endParaRPr lang="en-US" sz="2400" cap="none" baseline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920E7D8-0074-94D7-86C5-5969EA091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347" y="1642870"/>
            <a:ext cx="4526927" cy="50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96328" y="1225296"/>
            <a:ext cx="3867912" cy="5029200"/>
          </a:xfrm>
        </p:spPr>
        <p:txBody>
          <a:bodyPr anchor="ctr"/>
          <a:lstStyle/>
          <a:p>
            <a:r>
              <a:rPr lang="en-US" dirty="0"/>
              <a:t>BIPLOVE</a:t>
            </a:r>
          </a:p>
          <a:p>
            <a:r>
              <a:rPr lang="en-US" dirty="0"/>
              <a:t>SAMRAT</a:t>
            </a:r>
          </a:p>
          <a:p>
            <a:r>
              <a:rPr lang="en-US" dirty="0"/>
              <a:t>PRATIMA</a:t>
            </a:r>
          </a:p>
          <a:p>
            <a:endParaRPr lang="en-US" dirty="0"/>
          </a:p>
          <a:p>
            <a:r>
              <a:rPr lang="en-US" dirty="0"/>
              <a:t>GROUP 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{E6C38C69-9EFC-43E6-99E8-AEC0FEAACEE6}tf11964407_win32</Template>
  <TotalTime>250</TotalTime>
  <Words>305</Words>
  <Application>Microsoft Macintosh PowerPoint</Application>
  <PresentationFormat>Widescreen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 Display</vt:lpstr>
      <vt:lpstr>Arial</vt:lpstr>
      <vt:lpstr>Calibri</vt:lpstr>
      <vt:lpstr>Courier New</vt:lpstr>
      <vt:lpstr>Gill Sans Nova Light</vt:lpstr>
      <vt:lpstr>Sagona Book</vt:lpstr>
      <vt:lpstr>Custom</vt:lpstr>
      <vt:lpstr>Group Presentation</vt:lpstr>
      <vt:lpstr>Agenda</vt:lpstr>
      <vt:lpstr>PROJECT OVERVIEW</vt:lpstr>
      <vt:lpstr>PROJECT WORKFLOW</vt:lpstr>
      <vt:lpstr>TECHNOLOGIES</vt:lpstr>
      <vt:lpstr>CLOUD TECHNOLOGIES</vt:lpstr>
      <vt:lpstr>RESULTS AND FUTURE WORKS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</dc:title>
  <dc:creator>986154</dc:creator>
  <cp:lastModifiedBy>986154</cp:lastModifiedBy>
  <cp:revision>10</cp:revision>
  <dcterms:created xsi:type="dcterms:W3CDTF">2024-09-07T09:16:34Z</dcterms:created>
  <dcterms:modified xsi:type="dcterms:W3CDTF">2024-09-11T05:16:03Z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