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57"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B429BA-8BAC-4229-AF87-F154D2942570}">
          <p14:sldIdLst>
            <p14:sldId id="256"/>
          </p14:sldIdLst>
        </p14:section>
        <p14:section name="Untitled Section" id="{08043617-E047-46BF-B3B2-6850970C5BC4}">
          <p14:sldIdLst>
            <p14:sldId id="258"/>
            <p14:sldId id="259"/>
            <p14:sldId id="257"/>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94660"/>
  </p:normalViewPr>
  <p:slideViewPr>
    <p:cSldViewPr snapToGrid="0">
      <p:cViewPr varScale="1">
        <p:scale>
          <a:sx n="79" d="100"/>
          <a:sy n="79" d="100"/>
        </p:scale>
        <p:origin x="10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E9E964-C834-445E-BE12-CE55F6FA1E82}"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083E7023-67DA-4DAA-96CB-A1806E78953A}">
      <dgm:prSet/>
      <dgm:spPr/>
      <dgm:t>
        <a:bodyPr/>
        <a:lstStyle/>
        <a:p>
          <a:r>
            <a:rPr lang="en-US" b="0" i="0" dirty="0">
              <a:solidFill>
                <a:schemeClr val="bg1"/>
              </a:solidFill>
            </a:rPr>
            <a:t>The medical field is a wide domain and at some point, in our lives, we’ll  go through one medical department;</a:t>
          </a:r>
          <a:endParaRPr lang="en-US" dirty="0">
            <a:solidFill>
              <a:schemeClr val="bg1"/>
            </a:solidFill>
          </a:endParaRPr>
        </a:p>
      </dgm:t>
    </dgm:pt>
    <dgm:pt modelId="{A5E5C4C6-04D0-47D3-8B42-F07545D03FA8}" type="parTrans" cxnId="{6BFCB6EE-34B6-47FF-9DE3-202E4FF55FCB}">
      <dgm:prSet/>
      <dgm:spPr/>
      <dgm:t>
        <a:bodyPr/>
        <a:lstStyle/>
        <a:p>
          <a:endParaRPr lang="en-US"/>
        </a:p>
      </dgm:t>
    </dgm:pt>
    <dgm:pt modelId="{7E097829-0956-468A-BAD3-54D1DDCE1674}" type="sibTrans" cxnId="{6BFCB6EE-34B6-47FF-9DE3-202E4FF55FCB}">
      <dgm:prSet/>
      <dgm:spPr/>
      <dgm:t>
        <a:bodyPr/>
        <a:lstStyle/>
        <a:p>
          <a:endParaRPr lang="en-US"/>
        </a:p>
      </dgm:t>
    </dgm:pt>
    <dgm:pt modelId="{B9D32A93-FAD3-4528-B8EC-5BF23346665E}">
      <dgm:prSet/>
      <dgm:spPr/>
      <dgm:t>
        <a:bodyPr/>
        <a:lstStyle/>
        <a:p>
          <a:r>
            <a:rPr lang="en-US" b="0" i="0" dirty="0">
              <a:solidFill>
                <a:schemeClr val="bg1"/>
              </a:solidFill>
            </a:rPr>
            <a:t>In order to see the level of practitioners, we develop a feedback feature where doctors are evaluated by results on patients;</a:t>
          </a:r>
          <a:endParaRPr lang="en-US" dirty="0">
            <a:solidFill>
              <a:schemeClr val="bg1"/>
            </a:solidFill>
          </a:endParaRPr>
        </a:p>
      </dgm:t>
    </dgm:pt>
    <dgm:pt modelId="{90B8A67A-2C2B-4C25-94F0-53664DDB5051}" type="parTrans" cxnId="{16DEC0AB-448B-4CD8-9DC4-DE2200773A96}">
      <dgm:prSet/>
      <dgm:spPr/>
      <dgm:t>
        <a:bodyPr/>
        <a:lstStyle/>
        <a:p>
          <a:endParaRPr lang="en-US"/>
        </a:p>
      </dgm:t>
    </dgm:pt>
    <dgm:pt modelId="{7A1EDEC7-E0BC-4114-9E9B-8E7B4FDE32A9}" type="sibTrans" cxnId="{16DEC0AB-448B-4CD8-9DC4-DE2200773A96}">
      <dgm:prSet/>
      <dgm:spPr/>
      <dgm:t>
        <a:bodyPr/>
        <a:lstStyle/>
        <a:p>
          <a:endParaRPr lang="en-US"/>
        </a:p>
      </dgm:t>
    </dgm:pt>
    <dgm:pt modelId="{AF2DC9B8-77B4-4A3F-8C4D-19AECCA8FF42}">
      <dgm:prSet/>
      <dgm:spPr/>
      <dgm:t>
        <a:bodyPr/>
        <a:lstStyle/>
        <a:p>
          <a:r>
            <a:rPr lang="en-US" b="0" i="0" dirty="0">
              <a:solidFill>
                <a:schemeClr val="bg1"/>
              </a:solidFill>
            </a:rPr>
            <a:t>The patients could easily choose what doctor to go for;</a:t>
          </a:r>
          <a:endParaRPr lang="en-US" dirty="0">
            <a:solidFill>
              <a:schemeClr val="bg1"/>
            </a:solidFill>
          </a:endParaRPr>
        </a:p>
      </dgm:t>
    </dgm:pt>
    <dgm:pt modelId="{683D053E-03D5-4731-9B7C-8D4E07CBBC86}" type="parTrans" cxnId="{16F14032-7597-45A3-A9F7-3024330693BD}">
      <dgm:prSet/>
      <dgm:spPr/>
      <dgm:t>
        <a:bodyPr/>
        <a:lstStyle/>
        <a:p>
          <a:endParaRPr lang="en-US"/>
        </a:p>
      </dgm:t>
    </dgm:pt>
    <dgm:pt modelId="{6E03338C-28CB-4CDF-8AF1-24D8215C9B1B}" type="sibTrans" cxnId="{16F14032-7597-45A3-A9F7-3024330693BD}">
      <dgm:prSet/>
      <dgm:spPr/>
      <dgm:t>
        <a:bodyPr/>
        <a:lstStyle/>
        <a:p>
          <a:endParaRPr lang="en-US"/>
        </a:p>
      </dgm:t>
    </dgm:pt>
    <dgm:pt modelId="{D2ACD148-95D7-430C-8F49-39A41CED4447}">
      <dgm:prSet/>
      <dgm:spPr/>
      <dgm:t>
        <a:bodyPr/>
        <a:lstStyle/>
        <a:p>
          <a:r>
            <a:rPr lang="en-US" b="0" i="0" dirty="0">
              <a:solidFill>
                <a:schemeClr val="bg1"/>
              </a:solidFill>
            </a:rPr>
            <a:t>Likewise, it would also be an advantage to set appointments, both for doctors and patients;</a:t>
          </a:r>
          <a:endParaRPr lang="en-US" b="0" dirty="0">
            <a:solidFill>
              <a:schemeClr val="bg1"/>
            </a:solidFill>
          </a:endParaRPr>
        </a:p>
      </dgm:t>
    </dgm:pt>
    <dgm:pt modelId="{A24D30B8-97D8-42CC-95FE-33D72A741964}" type="parTrans" cxnId="{5E300D28-7F98-4EC7-98E5-DA31B0ACBD55}">
      <dgm:prSet/>
      <dgm:spPr/>
      <dgm:t>
        <a:bodyPr/>
        <a:lstStyle/>
        <a:p>
          <a:endParaRPr lang="en-US"/>
        </a:p>
      </dgm:t>
    </dgm:pt>
    <dgm:pt modelId="{A53F5C6B-55A7-4874-AABE-1B195A91E39A}" type="sibTrans" cxnId="{5E300D28-7F98-4EC7-98E5-DA31B0ACBD55}">
      <dgm:prSet/>
      <dgm:spPr/>
      <dgm:t>
        <a:bodyPr/>
        <a:lstStyle/>
        <a:p>
          <a:endParaRPr lang="en-US"/>
        </a:p>
      </dgm:t>
    </dgm:pt>
    <dgm:pt modelId="{2CCA5EF9-8EAA-4F99-95F5-0BBFC409EA4C}">
      <dgm:prSet/>
      <dgm:spPr/>
      <dgm:t>
        <a:bodyPr/>
        <a:lstStyle/>
        <a:p>
          <a:r>
            <a:rPr lang="en-US" b="0" i="0" dirty="0">
              <a:solidFill>
                <a:schemeClr val="bg1"/>
              </a:solidFill>
            </a:rPr>
            <a:t>The platform could be hosted by Minister of Health in collaboration with the College of Physicians;</a:t>
          </a:r>
          <a:endParaRPr lang="en-US" dirty="0">
            <a:solidFill>
              <a:schemeClr val="bg1"/>
            </a:solidFill>
          </a:endParaRPr>
        </a:p>
      </dgm:t>
    </dgm:pt>
    <dgm:pt modelId="{C1A6E166-4041-4996-BCA4-9951C83D93B5}" type="parTrans" cxnId="{C09130E6-9B9F-4C88-AB0B-89C33B3DB336}">
      <dgm:prSet/>
      <dgm:spPr/>
      <dgm:t>
        <a:bodyPr/>
        <a:lstStyle/>
        <a:p>
          <a:endParaRPr lang="en-US"/>
        </a:p>
      </dgm:t>
    </dgm:pt>
    <dgm:pt modelId="{C6D05F54-DC7B-4BEB-8DB0-6AED881AC9F8}" type="sibTrans" cxnId="{C09130E6-9B9F-4C88-AB0B-89C33B3DB336}">
      <dgm:prSet/>
      <dgm:spPr/>
      <dgm:t>
        <a:bodyPr/>
        <a:lstStyle/>
        <a:p>
          <a:endParaRPr lang="en-US"/>
        </a:p>
      </dgm:t>
    </dgm:pt>
    <dgm:pt modelId="{B30FB689-A41F-4A5E-BC53-FBD465CA8656}" type="pres">
      <dgm:prSet presAssocID="{B8E9E964-C834-445E-BE12-CE55F6FA1E82}" presName="diagram" presStyleCnt="0">
        <dgm:presLayoutVars>
          <dgm:dir/>
          <dgm:resizeHandles val="exact"/>
        </dgm:presLayoutVars>
      </dgm:prSet>
      <dgm:spPr/>
    </dgm:pt>
    <dgm:pt modelId="{53527839-1016-4422-BF9F-F548B434481F}" type="pres">
      <dgm:prSet presAssocID="{083E7023-67DA-4DAA-96CB-A1806E78953A}" presName="node" presStyleLbl="node1" presStyleIdx="0" presStyleCnt="5">
        <dgm:presLayoutVars>
          <dgm:bulletEnabled val="1"/>
        </dgm:presLayoutVars>
      </dgm:prSet>
      <dgm:spPr/>
    </dgm:pt>
    <dgm:pt modelId="{3D86A7A3-E8F4-4F29-9019-813F5A41AFA8}" type="pres">
      <dgm:prSet presAssocID="{7E097829-0956-468A-BAD3-54D1DDCE1674}" presName="sibTrans" presStyleCnt="0"/>
      <dgm:spPr/>
    </dgm:pt>
    <dgm:pt modelId="{1B99E4A9-7B18-4C6B-A0D0-5156EE054F12}" type="pres">
      <dgm:prSet presAssocID="{B9D32A93-FAD3-4528-B8EC-5BF23346665E}" presName="node" presStyleLbl="node1" presStyleIdx="1" presStyleCnt="5">
        <dgm:presLayoutVars>
          <dgm:bulletEnabled val="1"/>
        </dgm:presLayoutVars>
      </dgm:prSet>
      <dgm:spPr/>
    </dgm:pt>
    <dgm:pt modelId="{D3A189EA-394E-421F-89E7-EC5AEEE6E52A}" type="pres">
      <dgm:prSet presAssocID="{7A1EDEC7-E0BC-4114-9E9B-8E7B4FDE32A9}" presName="sibTrans" presStyleCnt="0"/>
      <dgm:spPr/>
    </dgm:pt>
    <dgm:pt modelId="{A8678FF2-13E0-4C81-8DE2-4E5861842B9F}" type="pres">
      <dgm:prSet presAssocID="{AF2DC9B8-77B4-4A3F-8C4D-19AECCA8FF42}" presName="node" presStyleLbl="node1" presStyleIdx="2" presStyleCnt="5">
        <dgm:presLayoutVars>
          <dgm:bulletEnabled val="1"/>
        </dgm:presLayoutVars>
      </dgm:prSet>
      <dgm:spPr/>
    </dgm:pt>
    <dgm:pt modelId="{A4943CD1-2786-47B2-B55D-CB5AE788986E}" type="pres">
      <dgm:prSet presAssocID="{6E03338C-28CB-4CDF-8AF1-24D8215C9B1B}" presName="sibTrans" presStyleCnt="0"/>
      <dgm:spPr/>
    </dgm:pt>
    <dgm:pt modelId="{2D519972-5D17-4D0D-8E48-073AB0B505C6}" type="pres">
      <dgm:prSet presAssocID="{D2ACD148-95D7-430C-8F49-39A41CED4447}" presName="node" presStyleLbl="node1" presStyleIdx="3" presStyleCnt="5">
        <dgm:presLayoutVars>
          <dgm:bulletEnabled val="1"/>
        </dgm:presLayoutVars>
      </dgm:prSet>
      <dgm:spPr/>
    </dgm:pt>
    <dgm:pt modelId="{52BB8A19-5F1C-4EB9-AE29-412D4B32AD22}" type="pres">
      <dgm:prSet presAssocID="{A53F5C6B-55A7-4874-AABE-1B195A91E39A}" presName="sibTrans" presStyleCnt="0"/>
      <dgm:spPr/>
    </dgm:pt>
    <dgm:pt modelId="{E429D73D-AEF3-42DE-92A6-AEFBB9297225}" type="pres">
      <dgm:prSet presAssocID="{2CCA5EF9-8EAA-4F99-95F5-0BBFC409EA4C}" presName="node" presStyleLbl="node1" presStyleIdx="4" presStyleCnt="5">
        <dgm:presLayoutVars>
          <dgm:bulletEnabled val="1"/>
        </dgm:presLayoutVars>
      </dgm:prSet>
      <dgm:spPr/>
    </dgm:pt>
  </dgm:ptLst>
  <dgm:cxnLst>
    <dgm:cxn modelId="{6D82E026-EE9E-410A-912B-FF2957270B2A}" type="presOf" srcId="{083E7023-67DA-4DAA-96CB-A1806E78953A}" destId="{53527839-1016-4422-BF9F-F548B434481F}" srcOrd="0" destOrd="0" presId="urn:microsoft.com/office/officeart/2005/8/layout/default"/>
    <dgm:cxn modelId="{5E300D28-7F98-4EC7-98E5-DA31B0ACBD55}" srcId="{B8E9E964-C834-445E-BE12-CE55F6FA1E82}" destId="{D2ACD148-95D7-430C-8F49-39A41CED4447}" srcOrd="3" destOrd="0" parTransId="{A24D30B8-97D8-42CC-95FE-33D72A741964}" sibTransId="{A53F5C6B-55A7-4874-AABE-1B195A91E39A}"/>
    <dgm:cxn modelId="{16F14032-7597-45A3-A9F7-3024330693BD}" srcId="{B8E9E964-C834-445E-BE12-CE55F6FA1E82}" destId="{AF2DC9B8-77B4-4A3F-8C4D-19AECCA8FF42}" srcOrd="2" destOrd="0" parTransId="{683D053E-03D5-4731-9B7C-8D4E07CBBC86}" sibTransId="{6E03338C-28CB-4CDF-8AF1-24D8215C9B1B}"/>
    <dgm:cxn modelId="{31459864-7CD2-42F9-B382-9818C92EA380}" type="presOf" srcId="{2CCA5EF9-8EAA-4F99-95F5-0BBFC409EA4C}" destId="{E429D73D-AEF3-42DE-92A6-AEFBB9297225}" srcOrd="0" destOrd="0" presId="urn:microsoft.com/office/officeart/2005/8/layout/default"/>
    <dgm:cxn modelId="{AA28E656-BDFA-41F5-8EB1-AD7BCC921EB0}" type="presOf" srcId="{D2ACD148-95D7-430C-8F49-39A41CED4447}" destId="{2D519972-5D17-4D0D-8E48-073AB0B505C6}" srcOrd="0" destOrd="0" presId="urn:microsoft.com/office/officeart/2005/8/layout/default"/>
    <dgm:cxn modelId="{23446D98-D2EF-41B3-A5AD-513D86A5A537}" type="presOf" srcId="{AF2DC9B8-77B4-4A3F-8C4D-19AECCA8FF42}" destId="{A8678FF2-13E0-4C81-8DE2-4E5861842B9F}" srcOrd="0" destOrd="0" presId="urn:microsoft.com/office/officeart/2005/8/layout/default"/>
    <dgm:cxn modelId="{16DEC0AB-448B-4CD8-9DC4-DE2200773A96}" srcId="{B8E9E964-C834-445E-BE12-CE55F6FA1E82}" destId="{B9D32A93-FAD3-4528-B8EC-5BF23346665E}" srcOrd="1" destOrd="0" parTransId="{90B8A67A-2C2B-4C25-94F0-53664DDB5051}" sibTransId="{7A1EDEC7-E0BC-4114-9E9B-8E7B4FDE32A9}"/>
    <dgm:cxn modelId="{635544DC-C50E-407A-B534-40D314135696}" type="presOf" srcId="{B8E9E964-C834-445E-BE12-CE55F6FA1E82}" destId="{B30FB689-A41F-4A5E-BC53-FBD465CA8656}" srcOrd="0" destOrd="0" presId="urn:microsoft.com/office/officeart/2005/8/layout/default"/>
    <dgm:cxn modelId="{C09130E6-9B9F-4C88-AB0B-89C33B3DB336}" srcId="{B8E9E964-C834-445E-BE12-CE55F6FA1E82}" destId="{2CCA5EF9-8EAA-4F99-95F5-0BBFC409EA4C}" srcOrd="4" destOrd="0" parTransId="{C1A6E166-4041-4996-BCA4-9951C83D93B5}" sibTransId="{C6D05F54-DC7B-4BEB-8DB0-6AED881AC9F8}"/>
    <dgm:cxn modelId="{6BFCB6EE-34B6-47FF-9DE3-202E4FF55FCB}" srcId="{B8E9E964-C834-445E-BE12-CE55F6FA1E82}" destId="{083E7023-67DA-4DAA-96CB-A1806E78953A}" srcOrd="0" destOrd="0" parTransId="{A5E5C4C6-04D0-47D3-8B42-F07545D03FA8}" sibTransId="{7E097829-0956-468A-BAD3-54D1DDCE1674}"/>
    <dgm:cxn modelId="{4BE79BF5-A7A5-408F-9AAA-8B1091252A5B}" type="presOf" srcId="{B9D32A93-FAD3-4528-B8EC-5BF23346665E}" destId="{1B99E4A9-7B18-4C6B-A0D0-5156EE054F12}" srcOrd="0" destOrd="0" presId="urn:microsoft.com/office/officeart/2005/8/layout/default"/>
    <dgm:cxn modelId="{BDE0E077-4ACE-4208-A49F-8D96184A0CEB}" type="presParOf" srcId="{B30FB689-A41F-4A5E-BC53-FBD465CA8656}" destId="{53527839-1016-4422-BF9F-F548B434481F}" srcOrd="0" destOrd="0" presId="urn:microsoft.com/office/officeart/2005/8/layout/default"/>
    <dgm:cxn modelId="{0474C9F8-1B47-4EB6-904A-436EDF42A0DE}" type="presParOf" srcId="{B30FB689-A41F-4A5E-BC53-FBD465CA8656}" destId="{3D86A7A3-E8F4-4F29-9019-813F5A41AFA8}" srcOrd="1" destOrd="0" presId="urn:microsoft.com/office/officeart/2005/8/layout/default"/>
    <dgm:cxn modelId="{BBC66051-234C-448A-9081-D9975BB7D9B6}" type="presParOf" srcId="{B30FB689-A41F-4A5E-BC53-FBD465CA8656}" destId="{1B99E4A9-7B18-4C6B-A0D0-5156EE054F12}" srcOrd="2" destOrd="0" presId="urn:microsoft.com/office/officeart/2005/8/layout/default"/>
    <dgm:cxn modelId="{4B55388C-54DC-4999-8955-6B238734F86B}" type="presParOf" srcId="{B30FB689-A41F-4A5E-BC53-FBD465CA8656}" destId="{D3A189EA-394E-421F-89E7-EC5AEEE6E52A}" srcOrd="3" destOrd="0" presId="urn:microsoft.com/office/officeart/2005/8/layout/default"/>
    <dgm:cxn modelId="{FE912182-418A-4BC6-96E0-C776B7F123C5}" type="presParOf" srcId="{B30FB689-A41F-4A5E-BC53-FBD465CA8656}" destId="{A8678FF2-13E0-4C81-8DE2-4E5861842B9F}" srcOrd="4" destOrd="0" presId="urn:microsoft.com/office/officeart/2005/8/layout/default"/>
    <dgm:cxn modelId="{733E63A6-838B-4AE0-94ED-2F40F1E729CC}" type="presParOf" srcId="{B30FB689-A41F-4A5E-BC53-FBD465CA8656}" destId="{A4943CD1-2786-47B2-B55D-CB5AE788986E}" srcOrd="5" destOrd="0" presId="urn:microsoft.com/office/officeart/2005/8/layout/default"/>
    <dgm:cxn modelId="{DF0863B6-CB62-45A9-80E3-5766EFCE7421}" type="presParOf" srcId="{B30FB689-A41F-4A5E-BC53-FBD465CA8656}" destId="{2D519972-5D17-4D0D-8E48-073AB0B505C6}" srcOrd="6" destOrd="0" presId="urn:microsoft.com/office/officeart/2005/8/layout/default"/>
    <dgm:cxn modelId="{FB357F4E-6CC3-43A3-901B-204CF0F9AAAE}" type="presParOf" srcId="{B30FB689-A41F-4A5E-BC53-FBD465CA8656}" destId="{52BB8A19-5F1C-4EB9-AE29-412D4B32AD22}" srcOrd="7" destOrd="0" presId="urn:microsoft.com/office/officeart/2005/8/layout/default"/>
    <dgm:cxn modelId="{33AD4EFB-1E0E-4A03-A92C-9290F29E421A}" type="presParOf" srcId="{B30FB689-A41F-4A5E-BC53-FBD465CA8656}" destId="{E429D73D-AEF3-42DE-92A6-AEFBB9297225}"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50C95-E9CC-4FEA-B823-905BA3E02256}" type="doc">
      <dgm:prSet loTypeId="urn:microsoft.com/office/officeart/2005/8/layout/vList2" loCatId="list" qsTypeId="urn:microsoft.com/office/officeart/2005/8/quickstyle/simple4" qsCatId="simple" csTypeId="urn:microsoft.com/office/officeart/2005/8/colors/colorful1" csCatId="colorful"/>
      <dgm:spPr/>
      <dgm:t>
        <a:bodyPr/>
        <a:lstStyle/>
        <a:p>
          <a:endParaRPr lang="en-US"/>
        </a:p>
      </dgm:t>
    </dgm:pt>
    <dgm:pt modelId="{274A55DE-646E-4FA7-9D1E-DF4BD6E756E7}">
      <dgm:prSet custT="1"/>
      <dgm:spPr/>
      <dgm:t>
        <a:bodyPr/>
        <a:lstStyle/>
        <a:p>
          <a:r>
            <a:rPr lang="en-US" sz="1400" b="1" i="0" dirty="0">
              <a:solidFill>
                <a:schemeClr val="bg1"/>
              </a:solidFill>
            </a:rPr>
            <a:t>In order to be healthy and have a good life, all human beings should exercise at least 30’ a day;</a:t>
          </a:r>
          <a:endParaRPr lang="en-US" sz="1400" b="1" dirty="0">
            <a:solidFill>
              <a:schemeClr val="bg1"/>
            </a:solidFill>
          </a:endParaRPr>
        </a:p>
      </dgm:t>
    </dgm:pt>
    <dgm:pt modelId="{5D1B4C73-687C-4D8E-9314-E6D972123A47}" type="parTrans" cxnId="{54C849F3-3CE1-429E-8EFA-B4C8D2A1012C}">
      <dgm:prSet/>
      <dgm:spPr/>
      <dgm:t>
        <a:bodyPr/>
        <a:lstStyle/>
        <a:p>
          <a:endParaRPr lang="en-US" sz="2000"/>
        </a:p>
      </dgm:t>
    </dgm:pt>
    <dgm:pt modelId="{E1012FF7-82F9-4E57-889E-156C8CA94F51}" type="sibTrans" cxnId="{54C849F3-3CE1-429E-8EFA-B4C8D2A1012C}">
      <dgm:prSet/>
      <dgm:spPr/>
      <dgm:t>
        <a:bodyPr/>
        <a:lstStyle/>
        <a:p>
          <a:endParaRPr lang="en-US" sz="2000"/>
        </a:p>
      </dgm:t>
    </dgm:pt>
    <dgm:pt modelId="{48F36916-EF49-4C67-9D38-314CBFC94D13}">
      <dgm:prSet custT="1"/>
      <dgm:spPr/>
      <dgm:t>
        <a:bodyPr/>
        <a:lstStyle/>
        <a:p>
          <a:r>
            <a:rPr lang="en-US" sz="1400" b="1" i="0" dirty="0">
              <a:solidFill>
                <a:schemeClr val="bg1"/>
              </a:solidFill>
            </a:rPr>
            <a:t>The application is dedicated to renting fields for different types of sports: tennis, football etc.;</a:t>
          </a:r>
          <a:endParaRPr lang="en-US" sz="1400" b="1" dirty="0">
            <a:solidFill>
              <a:schemeClr val="bg1"/>
            </a:solidFill>
          </a:endParaRPr>
        </a:p>
      </dgm:t>
    </dgm:pt>
    <dgm:pt modelId="{A0021C70-46D9-4429-8204-252D00F4EBBA}" type="parTrans" cxnId="{369E9000-0105-47CA-B83D-C00220CA84D8}">
      <dgm:prSet/>
      <dgm:spPr/>
      <dgm:t>
        <a:bodyPr/>
        <a:lstStyle/>
        <a:p>
          <a:endParaRPr lang="en-US" sz="2000"/>
        </a:p>
      </dgm:t>
    </dgm:pt>
    <dgm:pt modelId="{F8B31A86-3487-414C-B2BE-FAFB92B5E9AF}" type="sibTrans" cxnId="{369E9000-0105-47CA-B83D-C00220CA84D8}">
      <dgm:prSet/>
      <dgm:spPr/>
      <dgm:t>
        <a:bodyPr/>
        <a:lstStyle/>
        <a:p>
          <a:endParaRPr lang="en-US" sz="2000"/>
        </a:p>
      </dgm:t>
    </dgm:pt>
    <dgm:pt modelId="{31CE39DC-2DAD-438B-B2BC-CB107BDF1373}">
      <dgm:prSet custT="1"/>
      <dgm:spPr/>
      <dgm:t>
        <a:bodyPr/>
        <a:lstStyle/>
        <a:p>
          <a:r>
            <a:rPr lang="en-US" sz="1400" b="1" i="0" dirty="0">
              <a:solidFill>
                <a:schemeClr val="bg1"/>
              </a:solidFill>
            </a:rPr>
            <a:t>Likewise, it would also be a great opportunity to meet new people, by creating an open challenge where other unknown persons could come;</a:t>
          </a:r>
          <a:endParaRPr lang="en-US" sz="1400" b="1" dirty="0">
            <a:solidFill>
              <a:schemeClr val="bg1"/>
            </a:solidFill>
          </a:endParaRPr>
        </a:p>
      </dgm:t>
    </dgm:pt>
    <dgm:pt modelId="{BFAF41B4-7F70-46F1-B584-E9E7DC1EEDC2}" type="parTrans" cxnId="{62E8325B-6DD6-4B71-9675-F58C748673A9}">
      <dgm:prSet/>
      <dgm:spPr/>
      <dgm:t>
        <a:bodyPr/>
        <a:lstStyle/>
        <a:p>
          <a:endParaRPr lang="en-US" sz="2000"/>
        </a:p>
      </dgm:t>
    </dgm:pt>
    <dgm:pt modelId="{9614F05E-0ACD-4A3B-B6A7-487F035EDE41}" type="sibTrans" cxnId="{62E8325B-6DD6-4B71-9675-F58C748673A9}">
      <dgm:prSet/>
      <dgm:spPr/>
      <dgm:t>
        <a:bodyPr/>
        <a:lstStyle/>
        <a:p>
          <a:endParaRPr lang="en-US" sz="2000"/>
        </a:p>
      </dgm:t>
    </dgm:pt>
    <dgm:pt modelId="{5E880A27-5DED-4D7D-AFCC-A24E7C7BEF13}">
      <dgm:prSet custT="1"/>
      <dgm:spPr/>
      <dgm:t>
        <a:bodyPr/>
        <a:lstStyle/>
        <a:p>
          <a:r>
            <a:rPr lang="en-US" sz="1400" b="1" i="0">
              <a:solidFill>
                <a:schemeClr val="bg1"/>
              </a:solidFill>
            </a:rPr>
            <a:t>The players would provide there’s skills level in order to challenge the same level of players;</a:t>
          </a:r>
          <a:endParaRPr lang="en-US" sz="1400" b="1">
            <a:solidFill>
              <a:schemeClr val="bg1"/>
            </a:solidFill>
          </a:endParaRPr>
        </a:p>
      </dgm:t>
    </dgm:pt>
    <dgm:pt modelId="{513DF177-05C8-4185-AD18-6FD277C672D8}" type="parTrans" cxnId="{15EF8D33-FEA1-438C-B8CC-969C29CF0FE7}">
      <dgm:prSet/>
      <dgm:spPr/>
      <dgm:t>
        <a:bodyPr/>
        <a:lstStyle/>
        <a:p>
          <a:endParaRPr lang="en-US" sz="2000"/>
        </a:p>
      </dgm:t>
    </dgm:pt>
    <dgm:pt modelId="{902715B4-5274-45F1-9296-2D51CD946455}" type="sibTrans" cxnId="{15EF8D33-FEA1-438C-B8CC-969C29CF0FE7}">
      <dgm:prSet/>
      <dgm:spPr/>
      <dgm:t>
        <a:bodyPr/>
        <a:lstStyle/>
        <a:p>
          <a:endParaRPr lang="en-US" sz="2000"/>
        </a:p>
      </dgm:t>
    </dgm:pt>
    <dgm:pt modelId="{7F3B0C50-344D-4BFB-959A-2182D775CF25}">
      <dgm:prSet custT="1"/>
      <dgm:spPr/>
      <dgm:t>
        <a:bodyPr/>
        <a:lstStyle/>
        <a:p>
          <a:r>
            <a:rPr lang="en-US" sz="1400" b="1" i="0">
              <a:solidFill>
                <a:schemeClr val="bg1"/>
              </a:solidFill>
            </a:rPr>
            <a:t>Player avatars would display various features of the activities, such as the seriousness of the commitment to meet you at game time, if the level displayed on the avatar is correct etc.;</a:t>
          </a:r>
          <a:endParaRPr lang="en-US" sz="1400" b="1">
            <a:solidFill>
              <a:schemeClr val="bg1"/>
            </a:solidFill>
          </a:endParaRPr>
        </a:p>
      </dgm:t>
    </dgm:pt>
    <dgm:pt modelId="{ABD2D276-DAD7-425E-95D1-F2CFF64941CD}" type="parTrans" cxnId="{537C5D75-4AC7-4A46-A97B-13F0F1F82B6E}">
      <dgm:prSet/>
      <dgm:spPr/>
      <dgm:t>
        <a:bodyPr/>
        <a:lstStyle/>
        <a:p>
          <a:endParaRPr lang="en-US" sz="2000"/>
        </a:p>
      </dgm:t>
    </dgm:pt>
    <dgm:pt modelId="{4FCF3C30-C717-4A7C-B0E9-0E87491F2685}" type="sibTrans" cxnId="{537C5D75-4AC7-4A46-A97B-13F0F1F82B6E}">
      <dgm:prSet/>
      <dgm:spPr/>
      <dgm:t>
        <a:bodyPr/>
        <a:lstStyle/>
        <a:p>
          <a:endParaRPr lang="en-US" sz="2000"/>
        </a:p>
      </dgm:t>
    </dgm:pt>
    <dgm:pt modelId="{21346DB1-9BDE-4219-A325-EAE3B8C2641C}">
      <dgm:prSet custT="1"/>
      <dgm:spPr/>
      <dgm:t>
        <a:bodyPr/>
        <a:lstStyle/>
        <a:p>
          <a:r>
            <a:rPr lang="en-US" sz="1400" b="1" i="0">
              <a:solidFill>
                <a:schemeClr val="bg1"/>
              </a:solidFill>
            </a:rPr>
            <a:t>Feedback can be given based on any characteristics , by other users with whom he has interacted;</a:t>
          </a:r>
          <a:endParaRPr lang="en-US" sz="1400" b="1">
            <a:solidFill>
              <a:schemeClr val="bg1"/>
            </a:solidFill>
          </a:endParaRPr>
        </a:p>
      </dgm:t>
    </dgm:pt>
    <dgm:pt modelId="{5921714F-072A-4457-A2AB-C09ADCD07FD1}" type="parTrans" cxnId="{6CDA9DB2-1F3F-4658-87BD-926267912C90}">
      <dgm:prSet/>
      <dgm:spPr/>
      <dgm:t>
        <a:bodyPr/>
        <a:lstStyle/>
        <a:p>
          <a:endParaRPr lang="en-US" sz="2000"/>
        </a:p>
      </dgm:t>
    </dgm:pt>
    <dgm:pt modelId="{7EA8D225-6C58-4EF7-88AC-E91D2A3BDE04}" type="sibTrans" cxnId="{6CDA9DB2-1F3F-4658-87BD-926267912C90}">
      <dgm:prSet/>
      <dgm:spPr/>
      <dgm:t>
        <a:bodyPr/>
        <a:lstStyle/>
        <a:p>
          <a:endParaRPr lang="en-US" sz="2000"/>
        </a:p>
      </dgm:t>
    </dgm:pt>
    <dgm:pt modelId="{A9D57D35-5731-42B1-9A11-ACD5BD893CA0}" type="pres">
      <dgm:prSet presAssocID="{B1F50C95-E9CC-4FEA-B823-905BA3E02256}" presName="linear" presStyleCnt="0">
        <dgm:presLayoutVars>
          <dgm:animLvl val="lvl"/>
          <dgm:resizeHandles val="exact"/>
        </dgm:presLayoutVars>
      </dgm:prSet>
      <dgm:spPr/>
    </dgm:pt>
    <dgm:pt modelId="{DCBA46DE-89C7-4D01-94D0-30D5CDE069A7}" type="pres">
      <dgm:prSet presAssocID="{274A55DE-646E-4FA7-9D1E-DF4BD6E756E7}" presName="parentText" presStyleLbl="node1" presStyleIdx="0" presStyleCnt="6">
        <dgm:presLayoutVars>
          <dgm:chMax val="0"/>
          <dgm:bulletEnabled val="1"/>
        </dgm:presLayoutVars>
      </dgm:prSet>
      <dgm:spPr/>
    </dgm:pt>
    <dgm:pt modelId="{5FBAC6A8-3100-4F5C-9D63-0D04CE48D2C7}" type="pres">
      <dgm:prSet presAssocID="{E1012FF7-82F9-4E57-889E-156C8CA94F51}" presName="spacer" presStyleCnt="0"/>
      <dgm:spPr/>
    </dgm:pt>
    <dgm:pt modelId="{DE77E36E-6A1F-43AB-87A0-EEBC3AB2EFD3}" type="pres">
      <dgm:prSet presAssocID="{48F36916-EF49-4C67-9D38-314CBFC94D13}" presName="parentText" presStyleLbl="node1" presStyleIdx="1" presStyleCnt="6">
        <dgm:presLayoutVars>
          <dgm:chMax val="0"/>
          <dgm:bulletEnabled val="1"/>
        </dgm:presLayoutVars>
      </dgm:prSet>
      <dgm:spPr/>
    </dgm:pt>
    <dgm:pt modelId="{8DF55FE3-58C3-48CA-8E70-3A53DE53AE80}" type="pres">
      <dgm:prSet presAssocID="{F8B31A86-3487-414C-B2BE-FAFB92B5E9AF}" presName="spacer" presStyleCnt="0"/>
      <dgm:spPr/>
    </dgm:pt>
    <dgm:pt modelId="{108C4F9B-9B5D-4AF1-8E2F-1BB69944FE3F}" type="pres">
      <dgm:prSet presAssocID="{31CE39DC-2DAD-438B-B2BC-CB107BDF1373}" presName="parentText" presStyleLbl="node1" presStyleIdx="2" presStyleCnt="6">
        <dgm:presLayoutVars>
          <dgm:chMax val="0"/>
          <dgm:bulletEnabled val="1"/>
        </dgm:presLayoutVars>
      </dgm:prSet>
      <dgm:spPr/>
    </dgm:pt>
    <dgm:pt modelId="{06EF9305-3F0B-485B-AC05-2368849C4C03}" type="pres">
      <dgm:prSet presAssocID="{9614F05E-0ACD-4A3B-B6A7-487F035EDE41}" presName="spacer" presStyleCnt="0"/>
      <dgm:spPr/>
    </dgm:pt>
    <dgm:pt modelId="{5BC93C85-19C9-4CA0-BE10-79016C8A6D0E}" type="pres">
      <dgm:prSet presAssocID="{5E880A27-5DED-4D7D-AFCC-A24E7C7BEF13}" presName="parentText" presStyleLbl="node1" presStyleIdx="3" presStyleCnt="6">
        <dgm:presLayoutVars>
          <dgm:chMax val="0"/>
          <dgm:bulletEnabled val="1"/>
        </dgm:presLayoutVars>
      </dgm:prSet>
      <dgm:spPr/>
    </dgm:pt>
    <dgm:pt modelId="{713BBD9C-3514-45DD-977B-F51166900492}" type="pres">
      <dgm:prSet presAssocID="{902715B4-5274-45F1-9296-2D51CD946455}" presName="spacer" presStyleCnt="0"/>
      <dgm:spPr/>
    </dgm:pt>
    <dgm:pt modelId="{AA6FA60F-35AC-4A8C-BB89-28673E1535BF}" type="pres">
      <dgm:prSet presAssocID="{7F3B0C50-344D-4BFB-959A-2182D775CF25}" presName="parentText" presStyleLbl="node1" presStyleIdx="4" presStyleCnt="6">
        <dgm:presLayoutVars>
          <dgm:chMax val="0"/>
          <dgm:bulletEnabled val="1"/>
        </dgm:presLayoutVars>
      </dgm:prSet>
      <dgm:spPr/>
    </dgm:pt>
    <dgm:pt modelId="{3A0D24D6-8914-4D5B-9C10-E71A0F2558FE}" type="pres">
      <dgm:prSet presAssocID="{4FCF3C30-C717-4A7C-B0E9-0E87491F2685}" presName="spacer" presStyleCnt="0"/>
      <dgm:spPr/>
    </dgm:pt>
    <dgm:pt modelId="{B9C13F68-1E77-4A54-A1BA-3BBC068629DA}" type="pres">
      <dgm:prSet presAssocID="{21346DB1-9BDE-4219-A325-EAE3B8C2641C}" presName="parentText" presStyleLbl="node1" presStyleIdx="5" presStyleCnt="6">
        <dgm:presLayoutVars>
          <dgm:chMax val="0"/>
          <dgm:bulletEnabled val="1"/>
        </dgm:presLayoutVars>
      </dgm:prSet>
      <dgm:spPr/>
    </dgm:pt>
  </dgm:ptLst>
  <dgm:cxnLst>
    <dgm:cxn modelId="{369E9000-0105-47CA-B83D-C00220CA84D8}" srcId="{B1F50C95-E9CC-4FEA-B823-905BA3E02256}" destId="{48F36916-EF49-4C67-9D38-314CBFC94D13}" srcOrd="1" destOrd="0" parTransId="{A0021C70-46D9-4429-8204-252D00F4EBBA}" sibTransId="{F8B31A86-3487-414C-B2BE-FAFB92B5E9AF}"/>
    <dgm:cxn modelId="{4B673914-FDAC-46FA-A0DA-765ECCB76E52}" type="presOf" srcId="{5E880A27-5DED-4D7D-AFCC-A24E7C7BEF13}" destId="{5BC93C85-19C9-4CA0-BE10-79016C8A6D0E}" srcOrd="0" destOrd="0" presId="urn:microsoft.com/office/officeart/2005/8/layout/vList2"/>
    <dgm:cxn modelId="{9DC08122-7632-4274-A1DF-AFC4E788FFB4}" type="presOf" srcId="{48F36916-EF49-4C67-9D38-314CBFC94D13}" destId="{DE77E36E-6A1F-43AB-87A0-EEBC3AB2EFD3}" srcOrd="0" destOrd="0" presId="urn:microsoft.com/office/officeart/2005/8/layout/vList2"/>
    <dgm:cxn modelId="{15EF8D33-FEA1-438C-B8CC-969C29CF0FE7}" srcId="{B1F50C95-E9CC-4FEA-B823-905BA3E02256}" destId="{5E880A27-5DED-4D7D-AFCC-A24E7C7BEF13}" srcOrd="3" destOrd="0" parTransId="{513DF177-05C8-4185-AD18-6FD277C672D8}" sibTransId="{902715B4-5274-45F1-9296-2D51CD946455}"/>
    <dgm:cxn modelId="{62E8325B-6DD6-4B71-9675-F58C748673A9}" srcId="{B1F50C95-E9CC-4FEA-B823-905BA3E02256}" destId="{31CE39DC-2DAD-438B-B2BC-CB107BDF1373}" srcOrd="2" destOrd="0" parTransId="{BFAF41B4-7F70-46F1-B584-E9E7DC1EEDC2}" sibTransId="{9614F05E-0ACD-4A3B-B6A7-487F035EDE41}"/>
    <dgm:cxn modelId="{C736FA43-715C-42D7-9F5F-1C97EAD0B95B}" type="presOf" srcId="{B1F50C95-E9CC-4FEA-B823-905BA3E02256}" destId="{A9D57D35-5731-42B1-9A11-ACD5BD893CA0}" srcOrd="0" destOrd="0" presId="urn:microsoft.com/office/officeart/2005/8/layout/vList2"/>
    <dgm:cxn modelId="{537C5D75-4AC7-4A46-A97B-13F0F1F82B6E}" srcId="{B1F50C95-E9CC-4FEA-B823-905BA3E02256}" destId="{7F3B0C50-344D-4BFB-959A-2182D775CF25}" srcOrd="4" destOrd="0" parTransId="{ABD2D276-DAD7-425E-95D1-F2CFF64941CD}" sibTransId="{4FCF3C30-C717-4A7C-B0E9-0E87491F2685}"/>
    <dgm:cxn modelId="{9D6CF358-ED57-458F-B360-D46934FA21E7}" type="presOf" srcId="{31CE39DC-2DAD-438B-B2BC-CB107BDF1373}" destId="{108C4F9B-9B5D-4AF1-8E2F-1BB69944FE3F}" srcOrd="0" destOrd="0" presId="urn:microsoft.com/office/officeart/2005/8/layout/vList2"/>
    <dgm:cxn modelId="{05FD8F9A-5FFE-40A5-B56E-852AE04B6A3E}" type="presOf" srcId="{274A55DE-646E-4FA7-9D1E-DF4BD6E756E7}" destId="{DCBA46DE-89C7-4D01-94D0-30D5CDE069A7}" srcOrd="0" destOrd="0" presId="urn:microsoft.com/office/officeart/2005/8/layout/vList2"/>
    <dgm:cxn modelId="{6CDA9DB2-1F3F-4658-87BD-926267912C90}" srcId="{B1F50C95-E9CC-4FEA-B823-905BA3E02256}" destId="{21346DB1-9BDE-4219-A325-EAE3B8C2641C}" srcOrd="5" destOrd="0" parTransId="{5921714F-072A-4457-A2AB-C09ADCD07FD1}" sibTransId="{7EA8D225-6C58-4EF7-88AC-E91D2A3BDE04}"/>
    <dgm:cxn modelId="{CD92A4CF-5A01-43AE-A8A0-1E00F7DCD49F}" type="presOf" srcId="{21346DB1-9BDE-4219-A325-EAE3B8C2641C}" destId="{B9C13F68-1E77-4A54-A1BA-3BBC068629DA}" srcOrd="0" destOrd="0" presId="urn:microsoft.com/office/officeart/2005/8/layout/vList2"/>
    <dgm:cxn modelId="{175552E9-9400-439E-B925-F99A213D1116}" type="presOf" srcId="{7F3B0C50-344D-4BFB-959A-2182D775CF25}" destId="{AA6FA60F-35AC-4A8C-BB89-28673E1535BF}" srcOrd="0" destOrd="0" presId="urn:microsoft.com/office/officeart/2005/8/layout/vList2"/>
    <dgm:cxn modelId="{54C849F3-3CE1-429E-8EFA-B4C8D2A1012C}" srcId="{B1F50C95-E9CC-4FEA-B823-905BA3E02256}" destId="{274A55DE-646E-4FA7-9D1E-DF4BD6E756E7}" srcOrd="0" destOrd="0" parTransId="{5D1B4C73-687C-4D8E-9314-E6D972123A47}" sibTransId="{E1012FF7-82F9-4E57-889E-156C8CA94F51}"/>
    <dgm:cxn modelId="{B5EB0272-248F-497B-BDF9-302BA36C3AFF}" type="presParOf" srcId="{A9D57D35-5731-42B1-9A11-ACD5BD893CA0}" destId="{DCBA46DE-89C7-4D01-94D0-30D5CDE069A7}" srcOrd="0" destOrd="0" presId="urn:microsoft.com/office/officeart/2005/8/layout/vList2"/>
    <dgm:cxn modelId="{D0420156-4DFC-4C4D-9247-2A261F8D0702}" type="presParOf" srcId="{A9D57D35-5731-42B1-9A11-ACD5BD893CA0}" destId="{5FBAC6A8-3100-4F5C-9D63-0D04CE48D2C7}" srcOrd="1" destOrd="0" presId="urn:microsoft.com/office/officeart/2005/8/layout/vList2"/>
    <dgm:cxn modelId="{390FCE1C-822A-419F-B1D6-FA0F18B020F1}" type="presParOf" srcId="{A9D57D35-5731-42B1-9A11-ACD5BD893CA0}" destId="{DE77E36E-6A1F-43AB-87A0-EEBC3AB2EFD3}" srcOrd="2" destOrd="0" presId="urn:microsoft.com/office/officeart/2005/8/layout/vList2"/>
    <dgm:cxn modelId="{DCAA0BDF-5535-435E-8FCA-B1CD8A6CEDE8}" type="presParOf" srcId="{A9D57D35-5731-42B1-9A11-ACD5BD893CA0}" destId="{8DF55FE3-58C3-48CA-8E70-3A53DE53AE80}" srcOrd="3" destOrd="0" presId="urn:microsoft.com/office/officeart/2005/8/layout/vList2"/>
    <dgm:cxn modelId="{BDE15CD1-83E0-4BD2-8D0E-7139BE7711A4}" type="presParOf" srcId="{A9D57D35-5731-42B1-9A11-ACD5BD893CA0}" destId="{108C4F9B-9B5D-4AF1-8E2F-1BB69944FE3F}" srcOrd="4" destOrd="0" presId="urn:microsoft.com/office/officeart/2005/8/layout/vList2"/>
    <dgm:cxn modelId="{74B050AA-01EA-433C-9A48-E4530B94AB02}" type="presParOf" srcId="{A9D57D35-5731-42B1-9A11-ACD5BD893CA0}" destId="{06EF9305-3F0B-485B-AC05-2368849C4C03}" srcOrd="5" destOrd="0" presId="urn:microsoft.com/office/officeart/2005/8/layout/vList2"/>
    <dgm:cxn modelId="{AD205298-C4CF-4FF9-A77F-F7DBDAD9B847}" type="presParOf" srcId="{A9D57D35-5731-42B1-9A11-ACD5BD893CA0}" destId="{5BC93C85-19C9-4CA0-BE10-79016C8A6D0E}" srcOrd="6" destOrd="0" presId="urn:microsoft.com/office/officeart/2005/8/layout/vList2"/>
    <dgm:cxn modelId="{0E9C451F-E53C-4D15-AB59-5335648310D4}" type="presParOf" srcId="{A9D57D35-5731-42B1-9A11-ACD5BD893CA0}" destId="{713BBD9C-3514-45DD-977B-F51166900492}" srcOrd="7" destOrd="0" presId="urn:microsoft.com/office/officeart/2005/8/layout/vList2"/>
    <dgm:cxn modelId="{EA1A895B-822B-47D5-80F4-4F8361577E95}" type="presParOf" srcId="{A9D57D35-5731-42B1-9A11-ACD5BD893CA0}" destId="{AA6FA60F-35AC-4A8C-BB89-28673E1535BF}" srcOrd="8" destOrd="0" presId="urn:microsoft.com/office/officeart/2005/8/layout/vList2"/>
    <dgm:cxn modelId="{48C9AC76-8E8F-4304-9B8F-9924404B1D81}" type="presParOf" srcId="{A9D57D35-5731-42B1-9A11-ACD5BD893CA0}" destId="{3A0D24D6-8914-4D5B-9C10-E71A0F2558FE}" srcOrd="9" destOrd="0" presId="urn:microsoft.com/office/officeart/2005/8/layout/vList2"/>
    <dgm:cxn modelId="{F98604EA-EF61-464F-ACB7-D67C89075142}" type="presParOf" srcId="{A9D57D35-5731-42B1-9A11-ACD5BD893CA0}" destId="{B9C13F68-1E77-4A54-A1BA-3BBC068629D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3516D4-0FBA-4321-BC16-441AA7F920A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04CD6B0-9E2B-4674-9832-60D5821ECD58}">
      <dgm:prSet/>
      <dgm:spPr/>
      <dgm:t>
        <a:bodyPr/>
        <a:lstStyle/>
        <a:p>
          <a:r>
            <a:rPr lang="ro-RO" b="0" i="0" dirty="0">
              <a:solidFill>
                <a:schemeClr val="tx1"/>
              </a:solidFill>
            </a:rPr>
            <a:t>The </a:t>
          </a:r>
          <a:r>
            <a:rPr lang="en-US" b="0" i="0" dirty="0">
              <a:solidFill>
                <a:schemeClr val="tx1"/>
              </a:solidFill>
            </a:rPr>
            <a:t>facility</a:t>
          </a:r>
          <a:r>
            <a:rPr lang="ro-RO" b="0" i="0" dirty="0">
              <a:solidFill>
                <a:schemeClr val="tx1"/>
              </a:solidFill>
            </a:rPr>
            <a:t> management module</a:t>
          </a:r>
          <a:r>
            <a:rPr lang="en-US" b="0" i="0" dirty="0">
              <a:solidFill>
                <a:schemeClr val="tx1"/>
              </a:solidFill>
            </a:rPr>
            <a:t> is responsible for tracking and maintaining the room availability, the occupancy status as well as various kinds of administrative documentation;</a:t>
          </a:r>
          <a:endParaRPr lang="en-US" dirty="0">
            <a:solidFill>
              <a:schemeClr val="tx1"/>
            </a:solidFill>
          </a:endParaRPr>
        </a:p>
      </dgm:t>
    </dgm:pt>
    <dgm:pt modelId="{668B9D91-D70F-4FEE-AB30-863BDB419F73}" type="parTrans" cxnId="{C2A452E7-A487-4C8D-8BD3-D9E2FFF26306}">
      <dgm:prSet/>
      <dgm:spPr/>
      <dgm:t>
        <a:bodyPr/>
        <a:lstStyle/>
        <a:p>
          <a:endParaRPr lang="en-US">
            <a:solidFill>
              <a:schemeClr val="tx1"/>
            </a:solidFill>
          </a:endParaRPr>
        </a:p>
      </dgm:t>
    </dgm:pt>
    <dgm:pt modelId="{F2B5DAD7-F7D4-439C-8D85-9B958C077D2D}" type="sibTrans" cxnId="{C2A452E7-A487-4C8D-8BD3-D9E2FFF26306}">
      <dgm:prSet/>
      <dgm:spPr/>
      <dgm:t>
        <a:bodyPr/>
        <a:lstStyle/>
        <a:p>
          <a:endParaRPr lang="en-US">
            <a:solidFill>
              <a:schemeClr val="tx1"/>
            </a:solidFill>
          </a:endParaRPr>
        </a:p>
      </dgm:t>
    </dgm:pt>
    <dgm:pt modelId="{C4692160-69E8-4874-8E02-4066CE4EB68E}">
      <dgm:prSet/>
      <dgm:spPr/>
      <dgm:t>
        <a:bodyPr/>
        <a:lstStyle/>
        <a:p>
          <a:r>
            <a:rPr lang="en-US" b="0" i="0" dirty="0">
              <a:solidFill>
                <a:schemeClr val="tx1"/>
              </a:solidFill>
            </a:rPr>
            <a:t>In this case we will focus on beds status in the hospitals, following the occupancy rate per month and comparing with </a:t>
          </a:r>
          <a:r>
            <a:rPr lang="en-US" b="0" i="0" dirty="0">
              <a:solidFill>
                <a:schemeClr val="tx1">
                  <a:lumMod val="50000"/>
                </a:schemeClr>
              </a:solidFill>
            </a:rPr>
            <a:t>other </a:t>
          </a:r>
          <a:r>
            <a:rPr lang="en-US" dirty="0">
              <a:solidFill>
                <a:schemeClr val="tx1">
                  <a:lumMod val="50000"/>
                </a:schemeClr>
              </a:solidFill>
            </a:rPr>
            <a:t>section</a:t>
          </a:r>
          <a:r>
            <a:rPr lang="en-US" b="0" i="0" dirty="0">
              <a:solidFill>
                <a:schemeClr val="tx1">
                  <a:lumMod val="50000"/>
                </a:schemeClr>
              </a:solidFill>
            </a:rPr>
            <a:t> to </a:t>
          </a:r>
          <a:r>
            <a:rPr lang="en-US" b="0" i="0" dirty="0">
              <a:solidFill>
                <a:schemeClr val="tx1"/>
              </a:solidFill>
            </a:rPr>
            <a:t>check the </a:t>
          </a:r>
          <a:r>
            <a:rPr lang="en-US" b="0" i="0" dirty="0">
              <a:solidFill>
                <a:schemeClr val="tx1">
                  <a:lumMod val="50000"/>
                </a:schemeClr>
              </a:solidFill>
            </a:rPr>
            <a:t>sustainability of maintaining or removing bed from a </a:t>
          </a:r>
          <a:r>
            <a:rPr lang="en-US" dirty="0">
              <a:solidFill>
                <a:schemeClr val="tx1">
                  <a:lumMod val="50000"/>
                </a:schemeClr>
              </a:solidFill>
            </a:rPr>
            <a:t>section</a:t>
          </a:r>
          <a:r>
            <a:rPr lang="en-US" b="0" i="0" dirty="0">
              <a:solidFill>
                <a:schemeClr val="tx1">
                  <a:lumMod val="50000"/>
                </a:schemeClr>
              </a:solidFill>
            </a:rPr>
            <a:t> or </a:t>
          </a:r>
          <a:r>
            <a:rPr lang="en-US" b="0" i="0" dirty="0">
              <a:solidFill>
                <a:schemeClr val="tx1"/>
              </a:solidFill>
            </a:rPr>
            <a:t>another;</a:t>
          </a:r>
          <a:endParaRPr lang="en-US" dirty="0">
            <a:solidFill>
              <a:schemeClr val="tx1"/>
            </a:solidFill>
          </a:endParaRPr>
        </a:p>
      </dgm:t>
    </dgm:pt>
    <dgm:pt modelId="{251D6FC1-02E0-4FE3-80A7-4D2ADAFFF287}" type="parTrans" cxnId="{E8CCE7EA-D31E-4C34-B067-24694A51ACE1}">
      <dgm:prSet/>
      <dgm:spPr/>
      <dgm:t>
        <a:bodyPr/>
        <a:lstStyle/>
        <a:p>
          <a:endParaRPr lang="en-US">
            <a:solidFill>
              <a:schemeClr val="tx1"/>
            </a:solidFill>
          </a:endParaRPr>
        </a:p>
      </dgm:t>
    </dgm:pt>
    <dgm:pt modelId="{29D51763-BDBE-4758-8F71-E3E1FF7401CD}" type="sibTrans" cxnId="{E8CCE7EA-D31E-4C34-B067-24694A51ACE1}">
      <dgm:prSet/>
      <dgm:spPr/>
      <dgm:t>
        <a:bodyPr/>
        <a:lstStyle/>
        <a:p>
          <a:endParaRPr lang="en-US">
            <a:solidFill>
              <a:schemeClr val="tx1"/>
            </a:solidFill>
          </a:endParaRPr>
        </a:p>
      </dgm:t>
    </dgm:pt>
    <dgm:pt modelId="{039F29CA-D1F6-47B0-AD1D-15870CB7B934}">
      <dgm:prSet/>
      <dgm:spPr/>
      <dgm:t>
        <a:bodyPr/>
        <a:lstStyle/>
        <a:p>
          <a:r>
            <a:rPr lang="en-US" b="0" i="0" dirty="0">
              <a:solidFill>
                <a:schemeClr val="tx1"/>
              </a:solidFill>
            </a:rPr>
            <a:t>Likewise, status of the beds is tracked in case of emergencies, like </a:t>
          </a:r>
          <a:r>
            <a:rPr lang="ro-RO" b="0" i="0" dirty="0" err="1">
              <a:solidFill>
                <a:schemeClr val="tx1"/>
              </a:solidFill>
            </a:rPr>
            <a:t>landslides</a:t>
          </a:r>
          <a:r>
            <a:rPr lang="en-US" b="0" i="0" dirty="0">
              <a:solidFill>
                <a:schemeClr val="tx1"/>
              </a:solidFill>
            </a:rPr>
            <a:t>, earthquakes etc.</a:t>
          </a:r>
          <a:endParaRPr lang="en-US" dirty="0">
            <a:solidFill>
              <a:schemeClr val="tx1"/>
            </a:solidFill>
          </a:endParaRPr>
        </a:p>
      </dgm:t>
    </dgm:pt>
    <dgm:pt modelId="{3E3997A1-D643-45E3-82FB-42D63EE8E867}" type="parTrans" cxnId="{639F6F3C-8663-4C59-950A-0AC9781730BE}">
      <dgm:prSet/>
      <dgm:spPr/>
      <dgm:t>
        <a:bodyPr/>
        <a:lstStyle/>
        <a:p>
          <a:endParaRPr lang="en-US">
            <a:solidFill>
              <a:schemeClr val="tx1"/>
            </a:solidFill>
          </a:endParaRPr>
        </a:p>
      </dgm:t>
    </dgm:pt>
    <dgm:pt modelId="{B95EF28A-BB33-416E-AA71-E34C83EBFC33}" type="sibTrans" cxnId="{639F6F3C-8663-4C59-950A-0AC9781730BE}">
      <dgm:prSet/>
      <dgm:spPr/>
      <dgm:t>
        <a:bodyPr/>
        <a:lstStyle/>
        <a:p>
          <a:endParaRPr lang="en-US">
            <a:solidFill>
              <a:schemeClr val="tx1"/>
            </a:solidFill>
          </a:endParaRPr>
        </a:p>
      </dgm:t>
    </dgm:pt>
    <dgm:pt modelId="{B5F08DB8-56C5-4492-AAF0-9AAEEB702D41}" type="pres">
      <dgm:prSet presAssocID="{8E3516D4-0FBA-4321-BC16-441AA7F920A5}" presName="linear" presStyleCnt="0">
        <dgm:presLayoutVars>
          <dgm:animLvl val="lvl"/>
          <dgm:resizeHandles val="exact"/>
        </dgm:presLayoutVars>
      </dgm:prSet>
      <dgm:spPr/>
    </dgm:pt>
    <dgm:pt modelId="{598EA4D1-45B1-4A0F-86DC-F806B3E3D529}" type="pres">
      <dgm:prSet presAssocID="{D04CD6B0-9E2B-4674-9832-60D5821ECD58}" presName="parentText" presStyleLbl="node1" presStyleIdx="0" presStyleCnt="3">
        <dgm:presLayoutVars>
          <dgm:chMax val="0"/>
          <dgm:bulletEnabled val="1"/>
        </dgm:presLayoutVars>
      </dgm:prSet>
      <dgm:spPr/>
    </dgm:pt>
    <dgm:pt modelId="{A14787CF-5B42-4E40-8ED7-9A1AEDD3F74A}" type="pres">
      <dgm:prSet presAssocID="{F2B5DAD7-F7D4-439C-8D85-9B958C077D2D}" presName="spacer" presStyleCnt="0"/>
      <dgm:spPr/>
    </dgm:pt>
    <dgm:pt modelId="{46EBA3EF-D09B-46CB-9D87-7A4573BE4F82}" type="pres">
      <dgm:prSet presAssocID="{C4692160-69E8-4874-8E02-4066CE4EB68E}" presName="parentText" presStyleLbl="node1" presStyleIdx="1" presStyleCnt="3">
        <dgm:presLayoutVars>
          <dgm:chMax val="0"/>
          <dgm:bulletEnabled val="1"/>
        </dgm:presLayoutVars>
      </dgm:prSet>
      <dgm:spPr/>
    </dgm:pt>
    <dgm:pt modelId="{62140E26-0142-474A-9840-B268CBB01048}" type="pres">
      <dgm:prSet presAssocID="{29D51763-BDBE-4758-8F71-E3E1FF7401CD}" presName="spacer" presStyleCnt="0"/>
      <dgm:spPr/>
    </dgm:pt>
    <dgm:pt modelId="{AE06A46F-A499-4AC8-A72D-599CF31C31E6}" type="pres">
      <dgm:prSet presAssocID="{039F29CA-D1F6-47B0-AD1D-15870CB7B934}" presName="parentText" presStyleLbl="node1" presStyleIdx="2" presStyleCnt="3">
        <dgm:presLayoutVars>
          <dgm:chMax val="0"/>
          <dgm:bulletEnabled val="1"/>
        </dgm:presLayoutVars>
      </dgm:prSet>
      <dgm:spPr/>
    </dgm:pt>
  </dgm:ptLst>
  <dgm:cxnLst>
    <dgm:cxn modelId="{2D8F8505-EBB8-417C-A2CC-F9E603694369}" type="presOf" srcId="{D04CD6B0-9E2B-4674-9832-60D5821ECD58}" destId="{598EA4D1-45B1-4A0F-86DC-F806B3E3D529}" srcOrd="0" destOrd="0" presId="urn:microsoft.com/office/officeart/2005/8/layout/vList2"/>
    <dgm:cxn modelId="{773B1526-FFB7-4E5D-9DEA-38CB81A709D2}" type="presOf" srcId="{8E3516D4-0FBA-4321-BC16-441AA7F920A5}" destId="{B5F08DB8-56C5-4492-AAF0-9AAEEB702D41}" srcOrd="0" destOrd="0" presId="urn:microsoft.com/office/officeart/2005/8/layout/vList2"/>
    <dgm:cxn modelId="{0F33FD2D-4428-4673-AFE7-04B37D829E32}" type="presOf" srcId="{039F29CA-D1F6-47B0-AD1D-15870CB7B934}" destId="{AE06A46F-A499-4AC8-A72D-599CF31C31E6}" srcOrd="0" destOrd="0" presId="urn:microsoft.com/office/officeart/2005/8/layout/vList2"/>
    <dgm:cxn modelId="{639F6F3C-8663-4C59-950A-0AC9781730BE}" srcId="{8E3516D4-0FBA-4321-BC16-441AA7F920A5}" destId="{039F29CA-D1F6-47B0-AD1D-15870CB7B934}" srcOrd="2" destOrd="0" parTransId="{3E3997A1-D643-45E3-82FB-42D63EE8E867}" sibTransId="{B95EF28A-BB33-416E-AA71-E34C83EBFC33}"/>
    <dgm:cxn modelId="{04321C9B-7560-4AB5-9BC7-9A7A9781C3AA}" type="presOf" srcId="{C4692160-69E8-4874-8E02-4066CE4EB68E}" destId="{46EBA3EF-D09B-46CB-9D87-7A4573BE4F82}" srcOrd="0" destOrd="0" presId="urn:microsoft.com/office/officeart/2005/8/layout/vList2"/>
    <dgm:cxn modelId="{C2A452E7-A487-4C8D-8BD3-D9E2FFF26306}" srcId="{8E3516D4-0FBA-4321-BC16-441AA7F920A5}" destId="{D04CD6B0-9E2B-4674-9832-60D5821ECD58}" srcOrd="0" destOrd="0" parTransId="{668B9D91-D70F-4FEE-AB30-863BDB419F73}" sibTransId="{F2B5DAD7-F7D4-439C-8D85-9B958C077D2D}"/>
    <dgm:cxn modelId="{E8CCE7EA-D31E-4C34-B067-24694A51ACE1}" srcId="{8E3516D4-0FBA-4321-BC16-441AA7F920A5}" destId="{C4692160-69E8-4874-8E02-4066CE4EB68E}" srcOrd="1" destOrd="0" parTransId="{251D6FC1-02E0-4FE3-80A7-4D2ADAFFF287}" sibTransId="{29D51763-BDBE-4758-8F71-E3E1FF7401CD}"/>
    <dgm:cxn modelId="{E872A68F-65C5-4113-B811-218EBB95A014}" type="presParOf" srcId="{B5F08DB8-56C5-4492-AAF0-9AAEEB702D41}" destId="{598EA4D1-45B1-4A0F-86DC-F806B3E3D529}" srcOrd="0" destOrd="0" presId="urn:microsoft.com/office/officeart/2005/8/layout/vList2"/>
    <dgm:cxn modelId="{F290A515-E8FD-4F52-B0F9-3A389CACBFD1}" type="presParOf" srcId="{B5F08DB8-56C5-4492-AAF0-9AAEEB702D41}" destId="{A14787CF-5B42-4E40-8ED7-9A1AEDD3F74A}" srcOrd="1" destOrd="0" presId="urn:microsoft.com/office/officeart/2005/8/layout/vList2"/>
    <dgm:cxn modelId="{8E915B98-0118-4A7F-B5E7-9BD72D42CC7F}" type="presParOf" srcId="{B5F08DB8-56C5-4492-AAF0-9AAEEB702D41}" destId="{46EBA3EF-D09B-46CB-9D87-7A4573BE4F82}" srcOrd="2" destOrd="0" presId="urn:microsoft.com/office/officeart/2005/8/layout/vList2"/>
    <dgm:cxn modelId="{27E3C78B-E74A-4DE8-B898-F1076C2C4736}" type="presParOf" srcId="{B5F08DB8-56C5-4492-AAF0-9AAEEB702D41}" destId="{62140E26-0142-474A-9840-B268CBB01048}" srcOrd="3" destOrd="0" presId="urn:microsoft.com/office/officeart/2005/8/layout/vList2"/>
    <dgm:cxn modelId="{B51A03C9-D7A2-4F75-ADDF-546E6A04A0EF}" type="presParOf" srcId="{B5F08DB8-56C5-4492-AAF0-9AAEEB702D41}" destId="{AE06A46F-A499-4AC8-A72D-599CF31C31E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8A9358-4CC8-440B-99B1-C83E6E7D7A7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FF8191-6359-4035-AB40-C73B1E6C76C8}">
      <dgm:prSet/>
      <dgm:spPr/>
      <dgm:t>
        <a:bodyPr/>
        <a:lstStyle/>
        <a:p>
          <a:r>
            <a:rPr lang="en-US" b="0" i="0"/>
            <a:t>Actual features:</a:t>
          </a:r>
          <a:endParaRPr lang="en-US"/>
        </a:p>
      </dgm:t>
    </dgm:pt>
    <dgm:pt modelId="{F22A77FB-862C-4657-80FB-30EBE870FFCA}" type="parTrans" cxnId="{BA4F954D-9C2C-4E11-8B29-5E2EBCF8C1C0}">
      <dgm:prSet/>
      <dgm:spPr/>
      <dgm:t>
        <a:bodyPr/>
        <a:lstStyle/>
        <a:p>
          <a:endParaRPr lang="en-US"/>
        </a:p>
      </dgm:t>
    </dgm:pt>
    <dgm:pt modelId="{598FB8C4-AA39-4AAA-9B31-2932687A66B6}" type="sibTrans" cxnId="{BA4F954D-9C2C-4E11-8B29-5E2EBCF8C1C0}">
      <dgm:prSet/>
      <dgm:spPr/>
      <dgm:t>
        <a:bodyPr/>
        <a:lstStyle/>
        <a:p>
          <a:endParaRPr lang="en-US"/>
        </a:p>
      </dgm:t>
    </dgm:pt>
    <dgm:pt modelId="{8781F2BC-6E96-44C3-9151-FD854002BF71}">
      <dgm:prSet/>
      <dgm:spPr/>
      <dgm:t>
        <a:bodyPr/>
        <a:lstStyle/>
        <a:p>
          <a:r>
            <a:rPr lang="en-US" b="0" i="0"/>
            <a:t>Creating u</a:t>
          </a:r>
          <a:r>
            <a:rPr lang="ro-RO" b="0" i="0"/>
            <a:t>ser </a:t>
          </a:r>
          <a:r>
            <a:rPr lang="en-US" b="0" i="0"/>
            <a:t>interface;</a:t>
          </a:r>
          <a:endParaRPr lang="en-US"/>
        </a:p>
      </dgm:t>
    </dgm:pt>
    <dgm:pt modelId="{F246DBE6-9906-4D4F-B208-7AAACD22A4E8}" type="parTrans" cxnId="{EA83DB54-C3BB-42FE-A5EB-6B1702A7C2F0}">
      <dgm:prSet/>
      <dgm:spPr/>
      <dgm:t>
        <a:bodyPr/>
        <a:lstStyle/>
        <a:p>
          <a:endParaRPr lang="en-US"/>
        </a:p>
      </dgm:t>
    </dgm:pt>
    <dgm:pt modelId="{E439D2A9-D388-45DA-B930-7F42C376B157}" type="sibTrans" cxnId="{EA83DB54-C3BB-42FE-A5EB-6B1702A7C2F0}">
      <dgm:prSet/>
      <dgm:spPr/>
      <dgm:t>
        <a:bodyPr/>
        <a:lstStyle/>
        <a:p>
          <a:endParaRPr lang="en-US"/>
        </a:p>
      </dgm:t>
    </dgm:pt>
    <dgm:pt modelId="{23B8807C-4A92-4DEA-82BF-EBCA734CC0D5}">
      <dgm:prSet/>
      <dgm:spPr/>
      <dgm:t>
        <a:bodyPr/>
        <a:lstStyle/>
        <a:p>
          <a:r>
            <a:rPr lang="en-US" b="0" i="0"/>
            <a:t>Generating the database;</a:t>
          </a:r>
          <a:endParaRPr lang="en-US"/>
        </a:p>
      </dgm:t>
    </dgm:pt>
    <dgm:pt modelId="{BB681F47-D5EF-4E0D-A4B9-1ADBB4DF0593}" type="parTrans" cxnId="{E7B040F3-EA36-4B18-AEA9-A0BFDA665518}">
      <dgm:prSet/>
      <dgm:spPr/>
      <dgm:t>
        <a:bodyPr/>
        <a:lstStyle/>
        <a:p>
          <a:endParaRPr lang="en-US"/>
        </a:p>
      </dgm:t>
    </dgm:pt>
    <dgm:pt modelId="{0CE5122A-0012-4877-A635-1682B659BB9D}" type="sibTrans" cxnId="{E7B040F3-EA36-4B18-AEA9-A0BFDA665518}">
      <dgm:prSet/>
      <dgm:spPr/>
      <dgm:t>
        <a:bodyPr/>
        <a:lstStyle/>
        <a:p>
          <a:endParaRPr lang="en-US"/>
        </a:p>
      </dgm:t>
    </dgm:pt>
    <dgm:pt modelId="{B344880F-F87C-46BD-AA32-977D5570B090}">
      <dgm:prSet/>
      <dgm:spPr/>
      <dgm:t>
        <a:bodyPr/>
        <a:lstStyle/>
        <a:p>
          <a:r>
            <a:rPr lang="en-US" b="0" i="0"/>
            <a:t>Managing the efficiency of hospital beds in sections;</a:t>
          </a:r>
          <a:endParaRPr lang="en-US"/>
        </a:p>
      </dgm:t>
    </dgm:pt>
    <dgm:pt modelId="{941DE581-8FD2-4778-9E6D-09A433F72BDB}" type="parTrans" cxnId="{7445CB39-44E5-4237-B95F-C3C10EDFCA94}">
      <dgm:prSet/>
      <dgm:spPr/>
      <dgm:t>
        <a:bodyPr/>
        <a:lstStyle/>
        <a:p>
          <a:endParaRPr lang="en-US"/>
        </a:p>
      </dgm:t>
    </dgm:pt>
    <dgm:pt modelId="{C37E53E0-0450-468A-917F-B1EBC8E32AFB}" type="sibTrans" cxnId="{7445CB39-44E5-4237-B95F-C3C10EDFCA94}">
      <dgm:prSet/>
      <dgm:spPr/>
      <dgm:t>
        <a:bodyPr/>
        <a:lstStyle/>
        <a:p>
          <a:endParaRPr lang="en-US"/>
        </a:p>
      </dgm:t>
    </dgm:pt>
    <dgm:pt modelId="{3C5D21BE-9A89-44EA-947D-C142568E9712}">
      <dgm:prSet/>
      <dgm:spPr/>
      <dgm:t>
        <a:bodyPr/>
        <a:lstStyle/>
        <a:p>
          <a:r>
            <a:rPr lang="en-US" b="0" i="0"/>
            <a:t>Managing of hospital beds in major crisis situations;</a:t>
          </a:r>
          <a:endParaRPr lang="en-US"/>
        </a:p>
      </dgm:t>
    </dgm:pt>
    <dgm:pt modelId="{763DCE72-5EC9-419E-BC06-437504DB941C}" type="parTrans" cxnId="{586B2B18-9397-4D81-997F-8C8448B57364}">
      <dgm:prSet/>
      <dgm:spPr/>
      <dgm:t>
        <a:bodyPr/>
        <a:lstStyle/>
        <a:p>
          <a:endParaRPr lang="en-US"/>
        </a:p>
      </dgm:t>
    </dgm:pt>
    <dgm:pt modelId="{2BE486FC-8DF4-42A9-B5CB-431026612CB1}" type="sibTrans" cxnId="{586B2B18-9397-4D81-997F-8C8448B57364}">
      <dgm:prSet/>
      <dgm:spPr/>
      <dgm:t>
        <a:bodyPr/>
        <a:lstStyle/>
        <a:p>
          <a:endParaRPr lang="en-US"/>
        </a:p>
      </dgm:t>
    </dgm:pt>
    <dgm:pt modelId="{8D396BB9-D856-415F-8A46-6E4E66591B8B}">
      <dgm:prSet/>
      <dgm:spPr/>
      <dgm:t>
        <a:bodyPr/>
        <a:lstStyle/>
        <a:p>
          <a:r>
            <a:rPr lang="en-US" b="0" i="0"/>
            <a:t>Possible features:</a:t>
          </a:r>
          <a:endParaRPr lang="en-US"/>
        </a:p>
      </dgm:t>
    </dgm:pt>
    <dgm:pt modelId="{08593412-0B3C-4E3D-A566-3ECBE065953F}" type="parTrans" cxnId="{F2B6632B-6D9D-4C59-BD97-C278E21E7F59}">
      <dgm:prSet/>
      <dgm:spPr/>
      <dgm:t>
        <a:bodyPr/>
        <a:lstStyle/>
        <a:p>
          <a:endParaRPr lang="en-US"/>
        </a:p>
      </dgm:t>
    </dgm:pt>
    <dgm:pt modelId="{A264D013-5337-46AF-A805-5E3BCDA50E45}" type="sibTrans" cxnId="{F2B6632B-6D9D-4C59-BD97-C278E21E7F59}">
      <dgm:prSet/>
      <dgm:spPr/>
      <dgm:t>
        <a:bodyPr/>
        <a:lstStyle/>
        <a:p>
          <a:endParaRPr lang="en-US"/>
        </a:p>
      </dgm:t>
    </dgm:pt>
    <dgm:pt modelId="{E0A2CE0A-260B-4EAB-B05A-FB818EE6AD20}">
      <dgm:prSet/>
      <dgm:spPr/>
      <dgm:t>
        <a:bodyPr/>
        <a:lstStyle/>
        <a:p>
          <a:r>
            <a:rPr lang="en-US" b="0" i="0"/>
            <a:t>Connecting to the National Integrated Health Information System;</a:t>
          </a:r>
          <a:endParaRPr lang="en-US"/>
        </a:p>
      </dgm:t>
    </dgm:pt>
    <dgm:pt modelId="{3116AA09-14C0-488D-BDCA-703ED47C00AA}" type="parTrans" cxnId="{D3AA19B1-AE13-40B7-A36E-67330FA4AC2A}">
      <dgm:prSet/>
      <dgm:spPr/>
      <dgm:t>
        <a:bodyPr/>
        <a:lstStyle/>
        <a:p>
          <a:endParaRPr lang="en-US"/>
        </a:p>
      </dgm:t>
    </dgm:pt>
    <dgm:pt modelId="{B9497E31-C00D-4DC6-96C7-D4CAADDAD468}" type="sibTrans" cxnId="{D3AA19B1-AE13-40B7-A36E-67330FA4AC2A}">
      <dgm:prSet/>
      <dgm:spPr/>
      <dgm:t>
        <a:bodyPr/>
        <a:lstStyle/>
        <a:p>
          <a:endParaRPr lang="en-US"/>
        </a:p>
      </dgm:t>
    </dgm:pt>
    <dgm:pt modelId="{1C8A725F-BB2F-4D0F-81D5-421F5010643B}">
      <dgm:prSet/>
      <dgm:spPr/>
      <dgm:t>
        <a:bodyPr/>
        <a:lstStyle/>
        <a:p>
          <a:r>
            <a:rPr lang="en-US" b="0" i="0"/>
            <a:t>Connecting to the national emergency rescue service;</a:t>
          </a:r>
          <a:endParaRPr lang="en-US"/>
        </a:p>
      </dgm:t>
    </dgm:pt>
    <dgm:pt modelId="{1F655E75-204A-4F25-ADE6-A7BC94111D38}" type="parTrans" cxnId="{95F7AB9F-E5F7-4F84-89C5-E3D2D79511C4}">
      <dgm:prSet/>
      <dgm:spPr/>
      <dgm:t>
        <a:bodyPr/>
        <a:lstStyle/>
        <a:p>
          <a:endParaRPr lang="en-US"/>
        </a:p>
      </dgm:t>
    </dgm:pt>
    <dgm:pt modelId="{2D004D5F-D336-4A34-BE53-E57AC58091B0}" type="sibTrans" cxnId="{95F7AB9F-E5F7-4F84-89C5-E3D2D79511C4}">
      <dgm:prSet/>
      <dgm:spPr/>
      <dgm:t>
        <a:bodyPr/>
        <a:lstStyle/>
        <a:p>
          <a:endParaRPr lang="en-US"/>
        </a:p>
      </dgm:t>
    </dgm:pt>
    <dgm:pt modelId="{A4D432DF-FACE-45E6-9613-49EAE6A7F204}">
      <dgm:prSet/>
      <dgm:spPr/>
      <dgm:t>
        <a:bodyPr/>
        <a:lstStyle/>
        <a:p>
          <a:r>
            <a:rPr lang="en-US" b="0" i="0"/>
            <a:t>Mobile application;</a:t>
          </a:r>
          <a:endParaRPr lang="en-US"/>
        </a:p>
      </dgm:t>
    </dgm:pt>
    <dgm:pt modelId="{7C4E5776-71DA-44F4-9298-6EF85C97718B}" type="parTrans" cxnId="{A7642E27-A3E8-4DD8-B74A-BA972EC7D233}">
      <dgm:prSet/>
      <dgm:spPr/>
      <dgm:t>
        <a:bodyPr/>
        <a:lstStyle/>
        <a:p>
          <a:endParaRPr lang="en-US"/>
        </a:p>
      </dgm:t>
    </dgm:pt>
    <dgm:pt modelId="{D7D99CD4-2391-4E4C-817D-8A4B6835AEAD}" type="sibTrans" cxnId="{A7642E27-A3E8-4DD8-B74A-BA972EC7D233}">
      <dgm:prSet/>
      <dgm:spPr/>
      <dgm:t>
        <a:bodyPr/>
        <a:lstStyle/>
        <a:p>
          <a:endParaRPr lang="en-US"/>
        </a:p>
      </dgm:t>
    </dgm:pt>
    <dgm:pt modelId="{A2922ABD-7883-41BE-ABD7-31C09770F681}" type="pres">
      <dgm:prSet presAssocID="{888A9358-4CC8-440B-99B1-C83E6E7D7A71}" presName="linear" presStyleCnt="0">
        <dgm:presLayoutVars>
          <dgm:animLvl val="lvl"/>
          <dgm:resizeHandles val="exact"/>
        </dgm:presLayoutVars>
      </dgm:prSet>
      <dgm:spPr/>
    </dgm:pt>
    <dgm:pt modelId="{53ABA37C-3D6C-4A6B-AAE6-E94787F35CD0}" type="pres">
      <dgm:prSet presAssocID="{5FFF8191-6359-4035-AB40-C73B1E6C76C8}" presName="parentText" presStyleLbl="node1" presStyleIdx="0" presStyleCnt="2">
        <dgm:presLayoutVars>
          <dgm:chMax val="0"/>
          <dgm:bulletEnabled val="1"/>
        </dgm:presLayoutVars>
      </dgm:prSet>
      <dgm:spPr/>
    </dgm:pt>
    <dgm:pt modelId="{7327443C-A2A1-4E01-ABBF-13ACBCB53CEA}" type="pres">
      <dgm:prSet presAssocID="{5FFF8191-6359-4035-AB40-C73B1E6C76C8}" presName="childText" presStyleLbl="revTx" presStyleIdx="0" presStyleCnt="2">
        <dgm:presLayoutVars>
          <dgm:bulletEnabled val="1"/>
        </dgm:presLayoutVars>
      </dgm:prSet>
      <dgm:spPr/>
    </dgm:pt>
    <dgm:pt modelId="{63231A73-84E2-4D22-80D8-184B87953720}" type="pres">
      <dgm:prSet presAssocID="{8D396BB9-D856-415F-8A46-6E4E66591B8B}" presName="parentText" presStyleLbl="node1" presStyleIdx="1" presStyleCnt="2">
        <dgm:presLayoutVars>
          <dgm:chMax val="0"/>
          <dgm:bulletEnabled val="1"/>
        </dgm:presLayoutVars>
      </dgm:prSet>
      <dgm:spPr/>
    </dgm:pt>
    <dgm:pt modelId="{37A2D246-CBF6-4872-BB0D-AE02A97EB371}" type="pres">
      <dgm:prSet presAssocID="{8D396BB9-D856-415F-8A46-6E4E66591B8B}" presName="childText" presStyleLbl="revTx" presStyleIdx="1" presStyleCnt="2">
        <dgm:presLayoutVars>
          <dgm:bulletEnabled val="1"/>
        </dgm:presLayoutVars>
      </dgm:prSet>
      <dgm:spPr/>
    </dgm:pt>
  </dgm:ptLst>
  <dgm:cxnLst>
    <dgm:cxn modelId="{586B2B18-9397-4D81-997F-8C8448B57364}" srcId="{5FFF8191-6359-4035-AB40-C73B1E6C76C8}" destId="{3C5D21BE-9A89-44EA-947D-C142568E9712}" srcOrd="3" destOrd="0" parTransId="{763DCE72-5EC9-419E-BC06-437504DB941C}" sibTransId="{2BE486FC-8DF4-42A9-B5CB-431026612CB1}"/>
    <dgm:cxn modelId="{A7642E27-A3E8-4DD8-B74A-BA972EC7D233}" srcId="{8D396BB9-D856-415F-8A46-6E4E66591B8B}" destId="{A4D432DF-FACE-45E6-9613-49EAE6A7F204}" srcOrd="2" destOrd="0" parTransId="{7C4E5776-71DA-44F4-9298-6EF85C97718B}" sibTransId="{D7D99CD4-2391-4E4C-817D-8A4B6835AEAD}"/>
    <dgm:cxn modelId="{F2B6632B-6D9D-4C59-BD97-C278E21E7F59}" srcId="{888A9358-4CC8-440B-99B1-C83E6E7D7A71}" destId="{8D396BB9-D856-415F-8A46-6E4E66591B8B}" srcOrd="1" destOrd="0" parTransId="{08593412-0B3C-4E3D-A566-3ECBE065953F}" sibTransId="{A264D013-5337-46AF-A805-5E3BCDA50E45}"/>
    <dgm:cxn modelId="{B8FD2D31-6C73-4B3B-9F6E-C1DBBE551BA3}" type="presOf" srcId="{1C8A725F-BB2F-4D0F-81D5-421F5010643B}" destId="{37A2D246-CBF6-4872-BB0D-AE02A97EB371}" srcOrd="0" destOrd="1" presId="urn:microsoft.com/office/officeart/2005/8/layout/vList2"/>
    <dgm:cxn modelId="{7445CB39-44E5-4237-B95F-C3C10EDFCA94}" srcId="{5FFF8191-6359-4035-AB40-C73B1E6C76C8}" destId="{B344880F-F87C-46BD-AA32-977D5570B090}" srcOrd="2" destOrd="0" parTransId="{941DE581-8FD2-4778-9E6D-09A433F72BDB}" sibTransId="{C37E53E0-0450-468A-917F-B1EBC8E32AFB}"/>
    <dgm:cxn modelId="{BC77943E-6B38-42C7-B668-77769AEE11D5}" type="presOf" srcId="{23B8807C-4A92-4DEA-82BF-EBCA734CC0D5}" destId="{7327443C-A2A1-4E01-ABBF-13ACBCB53CEA}" srcOrd="0" destOrd="1" presId="urn:microsoft.com/office/officeart/2005/8/layout/vList2"/>
    <dgm:cxn modelId="{11E08E61-A7CF-4956-BE24-217042FDA45E}" type="presOf" srcId="{E0A2CE0A-260B-4EAB-B05A-FB818EE6AD20}" destId="{37A2D246-CBF6-4872-BB0D-AE02A97EB371}" srcOrd="0" destOrd="0" presId="urn:microsoft.com/office/officeart/2005/8/layout/vList2"/>
    <dgm:cxn modelId="{2971CF45-F3DA-4623-A84B-AC17E327755A}" type="presOf" srcId="{A4D432DF-FACE-45E6-9613-49EAE6A7F204}" destId="{37A2D246-CBF6-4872-BB0D-AE02A97EB371}" srcOrd="0" destOrd="2" presId="urn:microsoft.com/office/officeart/2005/8/layout/vList2"/>
    <dgm:cxn modelId="{FBF7D649-CCA3-49C5-A0CD-F9A8F4C332B1}" type="presOf" srcId="{8D396BB9-D856-415F-8A46-6E4E66591B8B}" destId="{63231A73-84E2-4D22-80D8-184B87953720}" srcOrd="0" destOrd="0" presId="urn:microsoft.com/office/officeart/2005/8/layout/vList2"/>
    <dgm:cxn modelId="{BA4F954D-9C2C-4E11-8B29-5E2EBCF8C1C0}" srcId="{888A9358-4CC8-440B-99B1-C83E6E7D7A71}" destId="{5FFF8191-6359-4035-AB40-C73B1E6C76C8}" srcOrd="0" destOrd="0" parTransId="{F22A77FB-862C-4657-80FB-30EBE870FFCA}" sibTransId="{598FB8C4-AA39-4AAA-9B31-2932687A66B6}"/>
    <dgm:cxn modelId="{EA83DB54-C3BB-42FE-A5EB-6B1702A7C2F0}" srcId="{5FFF8191-6359-4035-AB40-C73B1E6C76C8}" destId="{8781F2BC-6E96-44C3-9151-FD854002BF71}" srcOrd="0" destOrd="0" parTransId="{F246DBE6-9906-4D4F-B208-7AAACD22A4E8}" sibTransId="{E439D2A9-D388-45DA-B930-7F42C376B157}"/>
    <dgm:cxn modelId="{6BF4169F-F95A-4A86-A649-117A5239AC59}" type="presOf" srcId="{3C5D21BE-9A89-44EA-947D-C142568E9712}" destId="{7327443C-A2A1-4E01-ABBF-13ACBCB53CEA}" srcOrd="0" destOrd="3" presId="urn:microsoft.com/office/officeart/2005/8/layout/vList2"/>
    <dgm:cxn modelId="{95F7AB9F-E5F7-4F84-89C5-E3D2D79511C4}" srcId="{8D396BB9-D856-415F-8A46-6E4E66591B8B}" destId="{1C8A725F-BB2F-4D0F-81D5-421F5010643B}" srcOrd="1" destOrd="0" parTransId="{1F655E75-204A-4F25-ADE6-A7BC94111D38}" sibTransId="{2D004D5F-D336-4A34-BE53-E57AC58091B0}"/>
    <dgm:cxn modelId="{F46B4DA1-0382-4E7C-B016-8E9B8870F095}" type="presOf" srcId="{8781F2BC-6E96-44C3-9151-FD854002BF71}" destId="{7327443C-A2A1-4E01-ABBF-13ACBCB53CEA}" srcOrd="0" destOrd="0" presId="urn:microsoft.com/office/officeart/2005/8/layout/vList2"/>
    <dgm:cxn modelId="{D3AA19B1-AE13-40B7-A36E-67330FA4AC2A}" srcId="{8D396BB9-D856-415F-8A46-6E4E66591B8B}" destId="{E0A2CE0A-260B-4EAB-B05A-FB818EE6AD20}" srcOrd="0" destOrd="0" parTransId="{3116AA09-14C0-488D-BDCA-703ED47C00AA}" sibTransId="{B9497E31-C00D-4DC6-96C7-D4CAADDAD468}"/>
    <dgm:cxn modelId="{F232A3CB-7DD0-4C38-A901-74E2B0267ED1}" type="presOf" srcId="{5FFF8191-6359-4035-AB40-C73B1E6C76C8}" destId="{53ABA37C-3D6C-4A6B-AAE6-E94787F35CD0}" srcOrd="0" destOrd="0" presId="urn:microsoft.com/office/officeart/2005/8/layout/vList2"/>
    <dgm:cxn modelId="{6E2AC2CC-6DD3-4D68-BA47-66B1693FE3EF}" type="presOf" srcId="{B344880F-F87C-46BD-AA32-977D5570B090}" destId="{7327443C-A2A1-4E01-ABBF-13ACBCB53CEA}" srcOrd="0" destOrd="2" presId="urn:microsoft.com/office/officeart/2005/8/layout/vList2"/>
    <dgm:cxn modelId="{EA08E3F0-E86A-4CDF-8E0E-6D5E23CAC952}" type="presOf" srcId="{888A9358-4CC8-440B-99B1-C83E6E7D7A71}" destId="{A2922ABD-7883-41BE-ABD7-31C09770F681}" srcOrd="0" destOrd="0" presId="urn:microsoft.com/office/officeart/2005/8/layout/vList2"/>
    <dgm:cxn modelId="{E7B040F3-EA36-4B18-AEA9-A0BFDA665518}" srcId="{5FFF8191-6359-4035-AB40-C73B1E6C76C8}" destId="{23B8807C-4A92-4DEA-82BF-EBCA734CC0D5}" srcOrd="1" destOrd="0" parTransId="{BB681F47-D5EF-4E0D-A4B9-1ADBB4DF0593}" sibTransId="{0CE5122A-0012-4877-A635-1682B659BB9D}"/>
    <dgm:cxn modelId="{F635CBE1-90C7-4B8E-9026-97E3C1B9677F}" type="presParOf" srcId="{A2922ABD-7883-41BE-ABD7-31C09770F681}" destId="{53ABA37C-3D6C-4A6B-AAE6-E94787F35CD0}" srcOrd="0" destOrd="0" presId="urn:microsoft.com/office/officeart/2005/8/layout/vList2"/>
    <dgm:cxn modelId="{448BAB1B-7DD5-4B4A-A49A-47DAFE08D236}" type="presParOf" srcId="{A2922ABD-7883-41BE-ABD7-31C09770F681}" destId="{7327443C-A2A1-4E01-ABBF-13ACBCB53CEA}" srcOrd="1" destOrd="0" presId="urn:microsoft.com/office/officeart/2005/8/layout/vList2"/>
    <dgm:cxn modelId="{BA450109-F5EF-4383-91BD-660A4F532894}" type="presParOf" srcId="{A2922ABD-7883-41BE-ABD7-31C09770F681}" destId="{63231A73-84E2-4D22-80D8-184B87953720}" srcOrd="2" destOrd="0" presId="urn:microsoft.com/office/officeart/2005/8/layout/vList2"/>
    <dgm:cxn modelId="{A406ACA7-3F6C-4251-944F-9882A4923D75}" type="presParOf" srcId="{A2922ABD-7883-41BE-ABD7-31C09770F681}" destId="{37A2D246-CBF6-4872-BB0D-AE02A97EB37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49B8B1-7FB5-4834-8B23-BF08E547E901}"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97B6470E-3629-4BF1-B24B-5BE5974DA82D}">
      <dgm:prSet/>
      <dgm:spPr/>
      <dgm:t>
        <a:bodyPr/>
        <a:lstStyle/>
        <a:p>
          <a:r>
            <a:rPr lang="en-US" b="1" i="0">
              <a:solidFill>
                <a:schemeClr val="bg1"/>
              </a:solidFill>
            </a:rPr>
            <a:t>As a user, I want to access each section in the hospital, so that I can estimate the utilization of beds;</a:t>
          </a:r>
          <a:endParaRPr lang="en-US" b="1">
            <a:solidFill>
              <a:schemeClr val="bg1"/>
            </a:solidFill>
          </a:endParaRPr>
        </a:p>
      </dgm:t>
    </dgm:pt>
    <dgm:pt modelId="{E96EC703-068F-47BA-93BE-F974CC1CCA07}" type="parTrans" cxnId="{AABC819C-03C9-463B-B2ED-D77FAC89D284}">
      <dgm:prSet/>
      <dgm:spPr/>
      <dgm:t>
        <a:bodyPr/>
        <a:lstStyle/>
        <a:p>
          <a:endParaRPr lang="en-US" b="1">
            <a:solidFill>
              <a:schemeClr val="bg1"/>
            </a:solidFill>
          </a:endParaRPr>
        </a:p>
      </dgm:t>
    </dgm:pt>
    <dgm:pt modelId="{84B58230-52D3-4CC1-A2F0-45F5B591AD30}" type="sibTrans" cxnId="{AABC819C-03C9-463B-B2ED-D77FAC89D284}">
      <dgm:prSet/>
      <dgm:spPr/>
      <dgm:t>
        <a:bodyPr/>
        <a:lstStyle/>
        <a:p>
          <a:endParaRPr lang="en-US" b="1">
            <a:solidFill>
              <a:schemeClr val="bg1"/>
            </a:solidFill>
          </a:endParaRPr>
        </a:p>
      </dgm:t>
    </dgm:pt>
    <dgm:pt modelId="{09462425-C5E2-4FA8-8392-6B38949B33DE}">
      <dgm:prSet/>
      <dgm:spPr/>
      <dgm:t>
        <a:bodyPr/>
        <a:lstStyle/>
        <a:p>
          <a:r>
            <a:rPr lang="en-US" b="1" i="0" dirty="0">
              <a:solidFill>
                <a:schemeClr val="bg1"/>
              </a:solidFill>
            </a:rPr>
            <a:t>As a developer, I want to create a login interface, so that only authorized persons can access the application;</a:t>
          </a:r>
          <a:endParaRPr lang="en-US" b="1" dirty="0">
            <a:solidFill>
              <a:schemeClr val="bg1"/>
            </a:solidFill>
          </a:endParaRPr>
        </a:p>
      </dgm:t>
    </dgm:pt>
    <dgm:pt modelId="{B2FC26D8-039C-4566-9DEC-D664C3CFDC4F}" type="parTrans" cxnId="{80A3F5BB-054F-461E-8724-626332F4D36E}">
      <dgm:prSet/>
      <dgm:spPr/>
      <dgm:t>
        <a:bodyPr/>
        <a:lstStyle/>
        <a:p>
          <a:endParaRPr lang="en-US" b="1">
            <a:solidFill>
              <a:schemeClr val="bg1"/>
            </a:solidFill>
          </a:endParaRPr>
        </a:p>
      </dgm:t>
    </dgm:pt>
    <dgm:pt modelId="{1FD75191-576C-4670-8CCF-6E9951D9317C}" type="sibTrans" cxnId="{80A3F5BB-054F-461E-8724-626332F4D36E}">
      <dgm:prSet/>
      <dgm:spPr/>
      <dgm:t>
        <a:bodyPr/>
        <a:lstStyle/>
        <a:p>
          <a:endParaRPr lang="en-US" b="1">
            <a:solidFill>
              <a:schemeClr val="bg1"/>
            </a:solidFill>
          </a:endParaRPr>
        </a:p>
      </dgm:t>
    </dgm:pt>
    <dgm:pt modelId="{64953215-3F68-430E-9657-3680498425BC}">
      <dgm:prSet/>
      <dgm:spPr/>
      <dgm:t>
        <a:bodyPr/>
        <a:lstStyle/>
        <a:p>
          <a:r>
            <a:rPr lang="en-US" b="1" i="0">
              <a:solidFill>
                <a:schemeClr val="bg1"/>
              </a:solidFill>
            </a:rPr>
            <a:t>As a developer, I create a menu bar, so that users can </a:t>
          </a:r>
          <a:r>
            <a:rPr lang="en-US" b="1" i="1">
              <a:solidFill>
                <a:schemeClr val="bg1"/>
              </a:solidFill>
            </a:rPr>
            <a:t>access each section page</a:t>
          </a:r>
          <a:r>
            <a:rPr lang="en-US" b="1" i="0">
              <a:solidFill>
                <a:schemeClr val="bg1"/>
              </a:solidFill>
            </a:rPr>
            <a:t>;</a:t>
          </a:r>
          <a:endParaRPr lang="en-US" b="1">
            <a:solidFill>
              <a:schemeClr val="bg1"/>
            </a:solidFill>
          </a:endParaRPr>
        </a:p>
      </dgm:t>
    </dgm:pt>
    <dgm:pt modelId="{05AEC7C9-2EA5-4217-8962-AE5604E07853}" type="parTrans" cxnId="{7510DB03-D112-4F38-AF19-CA1D1313A24C}">
      <dgm:prSet/>
      <dgm:spPr/>
      <dgm:t>
        <a:bodyPr/>
        <a:lstStyle/>
        <a:p>
          <a:endParaRPr lang="en-US" b="1">
            <a:solidFill>
              <a:schemeClr val="bg1"/>
            </a:solidFill>
          </a:endParaRPr>
        </a:p>
      </dgm:t>
    </dgm:pt>
    <dgm:pt modelId="{C9BC0222-A509-41DA-A493-B5E4644902E5}" type="sibTrans" cxnId="{7510DB03-D112-4F38-AF19-CA1D1313A24C}">
      <dgm:prSet/>
      <dgm:spPr/>
      <dgm:t>
        <a:bodyPr/>
        <a:lstStyle/>
        <a:p>
          <a:endParaRPr lang="en-US" b="1">
            <a:solidFill>
              <a:schemeClr val="bg1"/>
            </a:solidFill>
          </a:endParaRPr>
        </a:p>
      </dgm:t>
    </dgm:pt>
    <dgm:pt modelId="{DE2416E6-0F68-4A47-8C60-39E03DCD0DFF}">
      <dgm:prSet/>
      <dgm:spPr/>
      <dgm:t>
        <a:bodyPr/>
        <a:lstStyle/>
        <a:p>
          <a:r>
            <a:rPr lang="en-US" b="1" i="0">
              <a:solidFill>
                <a:schemeClr val="bg1"/>
              </a:solidFill>
            </a:rPr>
            <a:t>As a developer, I create a menu bar, so that users can </a:t>
          </a:r>
          <a:r>
            <a:rPr lang="en-US" b="1" i="1">
              <a:solidFill>
                <a:schemeClr val="bg1"/>
              </a:solidFill>
            </a:rPr>
            <a:t>access the efficiency of beds utilization and occupying hospital beds page</a:t>
          </a:r>
          <a:r>
            <a:rPr lang="en-US" b="1" i="0">
              <a:solidFill>
                <a:schemeClr val="bg1"/>
              </a:solidFill>
            </a:rPr>
            <a:t>;</a:t>
          </a:r>
          <a:endParaRPr lang="en-US" b="1">
            <a:solidFill>
              <a:schemeClr val="bg1"/>
            </a:solidFill>
          </a:endParaRPr>
        </a:p>
      </dgm:t>
    </dgm:pt>
    <dgm:pt modelId="{A1AEC81D-1945-4331-A411-1490C13ABC37}" type="parTrans" cxnId="{D3D52EE5-0094-460B-B120-C0C083CC7BBD}">
      <dgm:prSet/>
      <dgm:spPr/>
      <dgm:t>
        <a:bodyPr/>
        <a:lstStyle/>
        <a:p>
          <a:endParaRPr lang="en-US" b="1">
            <a:solidFill>
              <a:schemeClr val="bg1"/>
            </a:solidFill>
          </a:endParaRPr>
        </a:p>
      </dgm:t>
    </dgm:pt>
    <dgm:pt modelId="{2AAA89EA-019D-4197-80D1-7D0879C343AB}" type="sibTrans" cxnId="{D3D52EE5-0094-460B-B120-C0C083CC7BBD}">
      <dgm:prSet/>
      <dgm:spPr/>
      <dgm:t>
        <a:bodyPr/>
        <a:lstStyle/>
        <a:p>
          <a:endParaRPr lang="en-US" b="1">
            <a:solidFill>
              <a:schemeClr val="bg1"/>
            </a:solidFill>
          </a:endParaRPr>
        </a:p>
      </dgm:t>
    </dgm:pt>
    <dgm:pt modelId="{587F021E-ED8D-4A7B-9483-59B572C3DD8F}">
      <dgm:prSet/>
      <dgm:spPr/>
      <dgm:t>
        <a:bodyPr/>
        <a:lstStyle/>
        <a:p>
          <a:r>
            <a:rPr lang="en-US" b="1" i="0">
              <a:solidFill>
                <a:schemeClr val="bg1"/>
              </a:solidFill>
            </a:rPr>
            <a:t>As a developer, I create a menu bar, so that users can </a:t>
          </a:r>
          <a:r>
            <a:rPr lang="en-US" b="1" i="1">
              <a:solidFill>
                <a:schemeClr val="bg1"/>
              </a:solidFill>
            </a:rPr>
            <a:t>generate the reports </a:t>
          </a:r>
          <a:r>
            <a:rPr lang="en-US" b="1" i="0">
              <a:solidFill>
                <a:schemeClr val="bg1"/>
              </a:solidFill>
            </a:rPr>
            <a:t>based on the efficiency of beds utilization and occupying hospital beds;</a:t>
          </a:r>
          <a:endParaRPr lang="en-US" b="1">
            <a:solidFill>
              <a:schemeClr val="bg1"/>
            </a:solidFill>
          </a:endParaRPr>
        </a:p>
      </dgm:t>
    </dgm:pt>
    <dgm:pt modelId="{1F438165-98CB-4D37-97C6-9E0E1D1CE4AC}" type="parTrans" cxnId="{847E56C5-CB58-438A-8747-9321E35F130A}">
      <dgm:prSet/>
      <dgm:spPr/>
      <dgm:t>
        <a:bodyPr/>
        <a:lstStyle/>
        <a:p>
          <a:endParaRPr lang="en-US" b="1">
            <a:solidFill>
              <a:schemeClr val="bg1"/>
            </a:solidFill>
          </a:endParaRPr>
        </a:p>
      </dgm:t>
    </dgm:pt>
    <dgm:pt modelId="{42D5C4F4-4053-44AE-BEF1-D56A73412C88}" type="sibTrans" cxnId="{847E56C5-CB58-438A-8747-9321E35F130A}">
      <dgm:prSet/>
      <dgm:spPr/>
      <dgm:t>
        <a:bodyPr/>
        <a:lstStyle/>
        <a:p>
          <a:endParaRPr lang="en-US" b="1">
            <a:solidFill>
              <a:schemeClr val="bg1"/>
            </a:solidFill>
          </a:endParaRPr>
        </a:p>
      </dgm:t>
    </dgm:pt>
    <dgm:pt modelId="{769E5CAC-D6AE-41A2-BF41-5F5BEC7E9216}">
      <dgm:prSet/>
      <dgm:spPr/>
      <dgm:t>
        <a:bodyPr/>
        <a:lstStyle/>
        <a:p>
          <a:r>
            <a:rPr lang="en-US" b="1" i="0">
              <a:solidFill>
                <a:schemeClr val="bg1"/>
              </a:solidFill>
            </a:rPr>
            <a:t>As a developer, I create a menu bar, so that users can </a:t>
          </a:r>
          <a:r>
            <a:rPr lang="en-US" b="1" i="1">
              <a:solidFill>
                <a:schemeClr val="bg1"/>
              </a:solidFill>
            </a:rPr>
            <a:t>print</a:t>
          </a:r>
          <a:r>
            <a:rPr lang="en-US" b="1" i="0">
              <a:solidFill>
                <a:schemeClr val="bg1"/>
              </a:solidFill>
            </a:rPr>
            <a:t> the reports based on the efficiency of beds utilization and occupying hospital beds;</a:t>
          </a:r>
          <a:endParaRPr lang="en-US" b="1">
            <a:solidFill>
              <a:schemeClr val="bg1"/>
            </a:solidFill>
          </a:endParaRPr>
        </a:p>
      </dgm:t>
    </dgm:pt>
    <dgm:pt modelId="{C3BDAD4A-60DB-47CC-8451-7745F28DDEC9}" type="parTrans" cxnId="{286B9E7E-EAD3-438F-B50B-E59CDDF1AFA8}">
      <dgm:prSet/>
      <dgm:spPr/>
      <dgm:t>
        <a:bodyPr/>
        <a:lstStyle/>
        <a:p>
          <a:endParaRPr lang="en-US" b="1">
            <a:solidFill>
              <a:schemeClr val="bg1"/>
            </a:solidFill>
          </a:endParaRPr>
        </a:p>
      </dgm:t>
    </dgm:pt>
    <dgm:pt modelId="{E6C15E10-9091-4A93-B82B-5BEEEF6CDC12}" type="sibTrans" cxnId="{286B9E7E-EAD3-438F-B50B-E59CDDF1AFA8}">
      <dgm:prSet/>
      <dgm:spPr/>
      <dgm:t>
        <a:bodyPr/>
        <a:lstStyle/>
        <a:p>
          <a:endParaRPr lang="en-US" b="1">
            <a:solidFill>
              <a:schemeClr val="bg1"/>
            </a:solidFill>
          </a:endParaRPr>
        </a:p>
      </dgm:t>
    </dgm:pt>
    <dgm:pt modelId="{6E121EF6-6C0A-4D33-BE5B-2A18B0F86C7D}">
      <dgm:prSet/>
      <dgm:spPr/>
      <dgm:t>
        <a:bodyPr/>
        <a:lstStyle/>
        <a:p>
          <a:r>
            <a:rPr lang="en-US" b="1" i="0">
              <a:solidFill>
                <a:schemeClr val="bg1"/>
              </a:solidFill>
            </a:rPr>
            <a:t>As a developer, I create several image buttons on first page, so that users can access the pages from menu bar more intuitive;</a:t>
          </a:r>
          <a:endParaRPr lang="en-US" b="1">
            <a:solidFill>
              <a:schemeClr val="bg1"/>
            </a:solidFill>
          </a:endParaRPr>
        </a:p>
      </dgm:t>
    </dgm:pt>
    <dgm:pt modelId="{63D0C2CA-6263-44EC-B856-B08F6D53C015}" type="parTrans" cxnId="{659DA70F-2BD2-4D90-96C4-3188CD7DBE73}">
      <dgm:prSet/>
      <dgm:spPr/>
      <dgm:t>
        <a:bodyPr/>
        <a:lstStyle/>
        <a:p>
          <a:endParaRPr lang="en-US" b="1">
            <a:solidFill>
              <a:schemeClr val="bg1"/>
            </a:solidFill>
          </a:endParaRPr>
        </a:p>
      </dgm:t>
    </dgm:pt>
    <dgm:pt modelId="{D7E6DDEA-948B-4AB9-856F-DF55931BA2B4}" type="sibTrans" cxnId="{659DA70F-2BD2-4D90-96C4-3188CD7DBE73}">
      <dgm:prSet/>
      <dgm:spPr/>
      <dgm:t>
        <a:bodyPr/>
        <a:lstStyle/>
        <a:p>
          <a:endParaRPr lang="en-US" b="1">
            <a:solidFill>
              <a:schemeClr val="bg1"/>
            </a:solidFill>
          </a:endParaRPr>
        </a:p>
      </dgm:t>
    </dgm:pt>
    <dgm:pt modelId="{D0A4B3D6-3891-4024-AA66-F6EAD4F53806}" type="pres">
      <dgm:prSet presAssocID="{8D49B8B1-7FB5-4834-8B23-BF08E547E901}" presName="diagram" presStyleCnt="0">
        <dgm:presLayoutVars>
          <dgm:dir/>
          <dgm:resizeHandles val="exact"/>
        </dgm:presLayoutVars>
      </dgm:prSet>
      <dgm:spPr/>
    </dgm:pt>
    <dgm:pt modelId="{AFF56211-EA8B-47F6-8027-9BA994531E44}" type="pres">
      <dgm:prSet presAssocID="{97B6470E-3629-4BF1-B24B-5BE5974DA82D}" presName="node" presStyleLbl="node1" presStyleIdx="0" presStyleCnt="7">
        <dgm:presLayoutVars>
          <dgm:bulletEnabled val="1"/>
        </dgm:presLayoutVars>
      </dgm:prSet>
      <dgm:spPr/>
    </dgm:pt>
    <dgm:pt modelId="{015D49FE-9D7E-422C-B51A-09A8903848DF}" type="pres">
      <dgm:prSet presAssocID="{84B58230-52D3-4CC1-A2F0-45F5B591AD30}" presName="sibTrans" presStyleCnt="0"/>
      <dgm:spPr/>
    </dgm:pt>
    <dgm:pt modelId="{9D21EF8A-0807-4F68-883A-425F9E98DD1D}" type="pres">
      <dgm:prSet presAssocID="{09462425-C5E2-4FA8-8392-6B38949B33DE}" presName="node" presStyleLbl="node1" presStyleIdx="1" presStyleCnt="7">
        <dgm:presLayoutVars>
          <dgm:bulletEnabled val="1"/>
        </dgm:presLayoutVars>
      </dgm:prSet>
      <dgm:spPr/>
    </dgm:pt>
    <dgm:pt modelId="{7726A220-A4C9-4C12-97E4-93479DF462A6}" type="pres">
      <dgm:prSet presAssocID="{1FD75191-576C-4670-8CCF-6E9951D9317C}" presName="sibTrans" presStyleCnt="0"/>
      <dgm:spPr/>
    </dgm:pt>
    <dgm:pt modelId="{8AAC1F9F-7E34-42C4-B75D-AB78F77B47B4}" type="pres">
      <dgm:prSet presAssocID="{64953215-3F68-430E-9657-3680498425BC}" presName="node" presStyleLbl="node1" presStyleIdx="2" presStyleCnt="7">
        <dgm:presLayoutVars>
          <dgm:bulletEnabled val="1"/>
        </dgm:presLayoutVars>
      </dgm:prSet>
      <dgm:spPr/>
    </dgm:pt>
    <dgm:pt modelId="{7DE67BE2-51AC-4A80-8A4C-C314CA449BB4}" type="pres">
      <dgm:prSet presAssocID="{C9BC0222-A509-41DA-A493-B5E4644902E5}" presName="sibTrans" presStyleCnt="0"/>
      <dgm:spPr/>
    </dgm:pt>
    <dgm:pt modelId="{32B38D88-1269-4A97-9451-34FDB2E8608F}" type="pres">
      <dgm:prSet presAssocID="{DE2416E6-0F68-4A47-8C60-39E03DCD0DFF}" presName="node" presStyleLbl="node1" presStyleIdx="3" presStyleCnt="7">
        <dgm:presLayoutVars>
          <dgm:bulletEnabled val="1"/>
        </dgm:presLayoutVars>
      </dgm:prSet>
      <dgm:spPr/>
    </dgm:pt>
    <dgm:pt modelId="{F2D6322A-5543-4387-919C-D15837127C84}" type="pres">
      <dgm:prSet presAssocID="{2AAA89EA-019D-4197-80D1-7D0879C343AB}" presName="sibTrans" presStyleCnt="0"/>
      <dgm:spPr/>
    </dgm:pt>
    <dgm:pt modelId="{30C80251-72D2-4A6E-A4A5-A28893583FD3}" type="pres">
      <dgm:prSet presAssocID="{587F021E-ED8D-4A7B-9483-59B572C3DD8F}" presName="node" presStyleLbl="node1" presStyleIdx="4" presStyleCnt="7">
        <dgm:presLayoutVars>
          <dgm:bulletEnabled val="1"/>
        </dgm:presLayoutVars>
      </dgm:prSet>
      <dgm:spPr/>
    </dgm:pt>
    <dgm:pt modelId="{44B3F9B9-46ED-4FA2-B12D-9E682EF2A7EC}" type="pres">
      <dgm:prSet presAssocID="{42D5C4F4-4053-44AE-BEF1-D56A73412C88}" presName="sibTrans" presStyleCnt="0"/>
      <dgm:spPr/>
    </dgm:pt>
    <dgm:pt modelId="{B80F165B-D9E5-4055-A47C-93F5C20C913F}" type="pres">
      <dgm:prSet presAssocID="{769E5CAC-D6AE-41A2-BF41-5F5BEC7E9216}" presName="node" presStyleLbl="node1" presStyleIdx="5" presStyleCnt="7">
        <dgm:presLayoutVars>
          <dgm:bulletEnabled val="1"/>
        </dgm:presLayoutVars>
      </dgm:prSet>
      <dgm:spPr/>
    </dgm:pt>
    <dgm:pt modelId="{EEBD1CA8-B1B8-4C37-9E0A-13AC62F8DFE0}" type="pres">
      <dgm:prSet presAssocID="{E6C15E10-9091-4A93-B82B-5BEEEF6CDC12}" presName="sibTrans" presStyleCnt="0"/>
      <dgm:spPr/>
    </dgm:pt>
    <dgm:pt modelId="{437910BC-9E8B-437C-AAB9-26FA902AEB30}" type="pres">
      <dgm:prSet presAssocID="{6E121EF6-6C0A-4D33-BE5B-2A18B0F86C7D}" presName="node" presStyleLbl="node1" presStyleIdx="6" presStyleCnt="7">
        <dgm:presLayoutVars>
          <dgm:bulletEnabled val="1"/>
        </dgm:presLayoutVars>
      </dgm:prSet>
      <dgm:spPr/>
    </dgm:pt>
  </dgm:ptLst>
  <dgm:cxnLst>
    <dgm:cxn modelId="{7510DB03-D112-4F38-AF19-CA1D1313A24C}" srcId="{8D49B8B1-7FB5-4834-8B23-BF08E547E901}" destId="{64953215-3F68-430E-9657-3680498425BC}" srcOrd="2" destOrd="0" parTransId="{05AEC7C9-2EA5-4217-8962-AE5604E07853}" sibTransId="{C9BC0222-A509-41DA-A493-B5E4644902E5}"/>
    <dgm:cxn modelId="{659DA70F-2BD2-4D90-96C4-3188CD7DBE73}" srcId="{8D49B8B1-7FB5-4834-8B23-BF08E547E901}" destId="{6E121EF6-6C0A-4D33-BE5B-2A18B0F86C7D}" srcOrd="6" destOrd="0" parTransId="{63D0C2CA-6263-44EC-B856-B08F6D53C015}" sibTransId="{D7E6DDEA-948B-4AB9-856F-DF55931BA2B4}"/>
    <dgm:cxn modelId="{0B98FB10-37A7-4DE0-BCD6-6616777D5333}" type="presOf" srcId="{09462425-C5E2-4FA8-8392-6B38949B33DE}" destId="{9D21EF8A-0807-4F68-883A-425F9E98DD1D}" srcOrd="0" destOrd="0" presId="urn:microsoft.com/office/officeart/2005/8/layout/default"/>
    <dgm:cxn modelId="{445B291B-AB8F-4156-BCCD-E2D756A85120}" type="presOf" srcId="{769E5CAC-D6AE-41A2-BF41-5F5BEC7E9216}" destId="{B80F165B-D9E5-4055-A47C-93F5C20C913F}" srcOrd="0" destOrd="0" presId="urn:microsoft.com/office/officeart/2005/8/layout/default"/>
    <dgm:cxn modelId="{286B9E7E-EAD3-438F-B50B-E59CDDF1AFA8}" srcId="{8D49B8B1-7FB5-4834-8B23-BF08E547E901}" destId="{769E5CAC-D6AE-41A2-BF41-5F5BEC7E9216}" srcOrd="5" destOrd="0" parTransId="{C3BDAD4A-60DB-47CC-8451-7745F28DDEC9}" sibTransId="{E6C15E10-9091-4A93-B82B-5BEEEF6CDC12}"/>
    <dgm:cxn modelId="{B1038684-A44B-4F96-BA67-03FC31DAFDAB}" type="presOf" srcId="{64953215-3F68-430E-9657-3680498425BC}" destId="{8AAC1F9F-7E34-42C4-B75D-AB78F77B47B4}" srcOrd="0" destOrd="0" presId="urn:microsoft.com/office/officeart/2005/8/layout/default"/>
    <dgm:cxn modelId="{AABC819C-03C9-463B-B2ED-D77FAC89D284}" srcId="{8D49B8B1-7FB5-4834-8B23-BF08E547E901}" destId="{97B6470E-3629-4BF1-B24B-5BE5974DA82D}" srcOrd="0" destOrd="0" parTransId="{E96EC703-068F-47BA-93BE-F974CC1CCA07}" sibTransId="{84B58230-52D3-4CC1-A2F0-45F5B591AD30}"/>
    <dgm:cxn modelId="{CEBAC99E-37DB-4CDF-9338-B1C104AAE807}" type="presOf" srcId="{8D49B8B1-7FB5-4834-8B23-BF08E547E901}" destId="{D0A4B3D6-3891-4024-AA66-F6EAD4F53806}" srcOrd="0" destOrd="0" presId="urn:microsoft.com/office/officeart/2005/8/layout/default"/>
    <dgm:cxn modelId="{2B00CEA1-7019-489D-B96E-662BF6273E51}" type="presOf" srcId="{587F021E-ED8D-4A7B-9483-59B572C3DD8F}" destId="{30C80251-72D2-4A6E-A4A5-A28893583FD3}" srcOrd="0" destOrd="0" presId="urn:microsoft.com/office/officeart/2005/8/layout/default"/>
    <dgm:cxn modelId="{80A3F5BB-054F-461E-8724-626332F4D36E}" srcId="{8D49B8B1-7FB5-4834-8B23-BF08E547E901}" destId="{09462425-C5E2-4FA8-8392-6B38949B33DE}" srcOrd="1" destOrd="0" parTransId="{B2FC26D8-039C-4566-9DEC-D664C3CFDC4F}" sibTransId="{1FD75191-576C-4670-8CCF-6E9951D9317C}"/>
    <dgm:cxn modelId="{847E56C5-CB58-438A-8747-9321E35F130A}" srcId="{8D49B8B1-7FB5-4834-8B23-BF08E547E901}" destId="{587F021E-ED8D-4A7B-9483-59B572C3DD8F}" srcOrd="4" destOrd="0" parTransId="{1F438165-98CB-4D37-97C6-9E0E1D1CE4AC}" sibTransId="{42D5C4F4-4053-44AE-BEF1-D56A73412C88}"/>
    <dgm:cxn modelId="{604804DC-4697-4EB6-BA87-0631E43A6065}" type="presOf" srcId="{97B6470E-3629-4BF1-B24B-5BE5974DA82D}" destId="{AFF56211-EA8B-47F6-8027-9BA994531E44}" srcOrd="0" destOrd="0" presId="urn:microsoft.com/office/officeart/2005/8/layout/default"/>
    <dgm:cxn modelId="{33D0FADE-FCC1-4696-9F5F-205D5AD22EBF}" type="presOf" srcId="{DE2416E6-0F68-4A47-8C60-39E03DCD0DFF}" destId="{32B38D88-1269-4A97-9451-34FDB2E8608F}" srcOrd="0" destOrd="0" presId="urn:microsoft.com/office/officeart/2005/8/layout/default"/>
    <dgm:cxn modelId="{7800E3E0-5FE9-4674-8CAF-EA77EF34C0EA}" type="presOf" srcId="{6E121EF6-6C0A-4D33-BE5B-2A18B0F86C7D}" destId="{437910BC-9E8B-437C-AAB9-26FA902AEB30}" srcOrd="0" destOrd="0" presId="urn:microsoft.com/office/officeart/2005/8/layout/default"/>
    <dgm:cxn modelId="{D3D52EE5-0094-460B-B120-C0C083CC7BBD}" srcId="{8D49B8B1-7FB5-4834-8B23-BF08E547E901}" destId="{DE2416E6-0F68-4A47-8C60-39E03DCD0DFF}" srcOrd="3" destOrd="0" parTransId="{A1AEC81D-1945-4331-A411-1490C13ABC37}" sibTransId="{2AAA89EA-019D-4197-80D1-7D0879C343AB}"/>
    <dgm:cxn modelId="{09FC811E-806C-49E1-8FDE-01E3E32A01C1}" type="presParOf" srcId="{D0A4B3D6-3891-4024-AA66-F6EAD4F53806}" destId="{AFF56211-EA8B-47F6-8027-9BA994531E44}" srcOrd="0" destOrd="0" presId="urn:microsoft.com/office/officeart/2005/8/layout/default"/>
    <dgm:cxn modelId="{0F60B17E-BFD7-4CD8-82AD-9269791C6781}" type="presParOf" srcId="{D0A4B3D6-3891-4024-AA66-F6EAD4F53806}" destId="{015D49FE-9D7E-422C-B51A-09A8903848DF}" srcOrd="1" destOrd="0" presId="urn:microsoft.com/office/officeart/2005/8/layout/default"/>
    <dgm:cxn modelId="{A573C301-01CE-42F3-A6DC-4C64C5021BE0}" type="presParOf" srcId="{D0A4B3D6-3891-4024-AA66-F6EAD4F53806}" destId="{9D21EF8A-0807-4F68-883A-425F9E98DD1D}" srcOrd="2" destOrd="0" presId="urn:microsoft.com/office/officeart/2005/8/layout/default"/>
    <dgm:cxn modelId="{0A39B5C0-BD5E-4586-81FE-EF7FF66D5F10}" type="presParOf" srcId="{D0A4B3D6-3891-4024-AA66-F6EAD4F53806}" destId="{7726A220-A4C9-4C12-97E4-93479DF462A6}" srcOrd="3" destOrd="0" presId="urn:microsoft.com/office/officeart/2005/8/layout/default"/>
    <dgm:cxn modelId="{40C7C1FC-AFD5-4CD5-AEDA-4D13527757DC}" type="presParOf" srcId="{D0A4B3D6-3891-4024-AA66-F6EAD4F53806}" destId="{8AAC1F9F-7E34-42C4-B75D-AB78F77B47B4}" srcOrd="4" destOrd="0" presId="urn:microsoft.com/office/officeart/2005/8/layout/default"/>
    <dgm:cxn modelId="{5A04B0B1-4206-45A9-8027-F6E6C0B37DCA}" type="presParOf" srcId="{D0A4B3D6-3891-4024-AA66-F6EAD4F53806}" destId="{7DE67BE2-51AC-4A80-8A4C-C314CA449BB4}" srcOrd="5" destOrd="0" presId="urn:microsoft.com/office/officeart/2005/8/layout/default"/>
    <dgm:cxn modelId="{7AA670C9-9B60-4AD3-8EA0-1A38CC272CC8}" type="presParOf" srcId="{D0A4B3D6-3891-4024-AA66-F6EAD4F53806}" destId="{32B38D88-1269-4A97-9451-34FDB2E8608F}" srcOrd="6" destOrd="0" presId="urn:microsoft.com/office/officeart/2005/8/layout/default"/>
    <dgm:cxn modelId="{23E26B11-230E-432B-B46E-DA9E43B67489}" type="presParOf" srcId="{D0A4B3D6-3891-4024-AA66-F6EAD4F53806}" destId="{F2D6322A-5543-4387-919C-D15837127C84}" srcOrd="7" destOrd="0" presId="urn:microsoft.com/office/officeart/2005/8/layout/default"/>
    <dgm:cxn modelId="{EBE0025E-499D-4D34-852A-C70A834B648C}" type="presParOf" srcId="{D0A4B3D6-3891-4024-AA66-F6EAD4F53806}" destId="{30C80251-72D2-4A6E-A4A5-A28893583FD3}" srcOrd="8" destOrd="0" presId="urn:microsoft.com/office/officeart/2005/8/layout/default"/>
    <dgm:cxn modelId="{749CB493-FFD6-43CC-9086-CFA149EBBE80}" type="presParOf" srcId="{D0A4B3D6-3891-4024-AA66-F6EAD4F53806}" destId="{44B3F9B9-46ED-4FA2-B12D-9E682EF2A7EC}" srcOrd="9" destOrd="0" presId="urn:microsoft.com/office/officeart/2005/8/layout/default"/>
    <dgm:cxn modelId="{7252C929-F7F8-438E-86D7-4D0CE66EB7AA}" type="presParOf" srcId="{D0A4B3D6-3891-4024-AA66-F6EAD4F53806}" destId="{B80F165B-D9E5-4055-A47C-93F5C20C913F}" srcOrd="10" destOrd="0" presId="urn:microsoft.com/office/officeart/2005/8/layout/default"/>
    <dgm:cxn modelId="{EACB9430-6A03-44D1-B595-9B1D24C5842F}" type="presParOf" srcId="{D0A4B3D6-3891-4024-AA66-F6EAD4F53806}" destId="{EEBD1CA8-B1B8-4C37-9E0A-13AC62F8DFE0}" srcOrd="11" destOrd="0" presId="urn:microsoft.com/office/officeart/2005/8/layout/default"/>
    <dgm:cxn modelId="{D72587BC-5625-4DC4-A626-11D4F8CAFE96}" type="presParOf" srcId="{D0A4B3D6-3891-4024-AA66-F6EAD4F53806}" destId="{437910BC-9E8B-437C-AAB9-26FA902AEB30}"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8AB8F4-1EFB-49C0-AC4C-F351336532F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22D5C2D-E842-42D6-BE7F-876BD8281D23}">
      <dgm:prSet/>
      <dgm:spPr/>
      <dgm:t>
        <a:bodyPr/>
        <a:lstStyle/>
        <a:p>
          <a:r>
            <a:rPr lang="en-US" b="0" i="0" dirty="0">
              <a:solidFill>
                <a:schemeClr val="tx1"/>
              </a:solidFill>
            </a:rPr>
            <a:t>As a developer, I want to collect all  accounting data till present moment, so that user should be able to access each hospital section level data;</a:t>
          </a:r>
          <a:endParaRPr lang="en-US" dirty="0">
            <a:solidFill>
              <a:schemeClr val="tx1"/>
            </a:solidFill>
          </a:endParaRPr>
        </a:p>
      </dgm:t>
    </dgm:pt>
    <dgm:pt modelId="{4234F1F5-9B83-4389-BF53-1FBF086E4852}" type="parTrans" cxnId="{816B711E-726D-40AF-B384-253EFE92F60E}">
      <dgm:prSet/>
      <dgm:spPr/>
      <dgm:t>
        <a:bodyPr/>
        <a:lstStyle/>
        <a:p>
          <a:endParaRPr lang="en-US">
            <a:solidFill>
              <a:schemeClr val="tx1"/>
            </a:solidFill>
          </a:endParaRPr>
        </a:p>
      </dgm:t>
    </dgm:pt>
    <dgm:pt modelId="{E4CF4077-269F-493C-A9AB-392E2E0063A1}" type="sibTrans" cxnId="{816B711E-726D-40AF-B384-253EFE92F60E}">
      <dgm:prSet/>
      <dgm:spPr/>
      <dgm:t>
        <a:bodyPr/>
        <a:lstStyle/>
        <a:p>
          <a:endParaRPr lang="en-US">
            <a:solidFill>
              <a:schemeClr val="tx1"/>
            </a:solidFill>
          </a:endParaRPr>
        </a:p>
      </dgm:t>
    </dgm:pt>
    <dgm:pt modelId="{F946129D-E620-4D60-ABBF-324EE684DA3C}">
      <dgm:prSet/>
      <dgm:spPr/>
      <dgm:t>
        <a:bodyPr/>
        <a:lstStyle/>
        <a:p>
          <a:r>
            <a:rPr lang="en-US" b="0" i="0" dirty="0">
              <a:solidFill>
                <a:schemeClr val="tx1"/>
              </a:solidFill>
            </a:rPr>
            <a:t>As a developer, I want to collect the data based on occupying beds, so that I can generate the efficiency of beds utilization and occupying hospital beds till now;</a:t>
          </a:r>
          <a:endParaRPr lang="en-US" dirty="0">
            <a:solidFill>
              <a:schemeClr val="tx1"/>
            </a:solidFill>
          </a:endParaRPr>
        </a:p>
      </dgm:t>
    </dgm:pt>
    <dgm:pt modelId="{C422EBDB-9F85-4610-A5F8-87EAF75DAB61}" type="parTrans" cxnId="{216D88A4-B1C5-4701-8E63-CF395675A502}">
      <dgm:prSet/>
      <dgm:spPr/>
      <dgm:t>
        <a:bodyPr/>
        <a:lstStyle/>
        <a:p>
          <a:endParaRPr lang="en-US">
            <a:solidFill>
              <a:schemeClr val="tx1"/>
            </a:solidFill>
          </a:endParaRPr>
        </a:p>
      </dgm:t>
    </dgm:pt>
    <dgm:pt modelId="{2F7E4543-E068-46E6-B1F6-DB9E9F8F5D48}" type="sibTrans" cxnId="{216D88A4-B1C5-4701-8E63-CF395675A502}">
      <dgm:prSet/>
      <dgm:spPr/>
      <dgm:t>
        <a:bodyPr/>
        <a:lstStyle/>
        <a:p>
          <a:endParaRPr lang="en-US">
            <a:solidFill>
              <a:schemeClr val="tx1"/>
            </a:solidFill>
          </a:endParaRPr>
        </a:p>
      </dgm:t>
    </dgm:pt>
    <dgm:pt modelId="{C7B40AC3-7A77-4ED9-9AE5-B0D3ED88BFD3}">
      <dgm:prSet/>
      <dgm:spPr/>
      <dgm:t>
        <a:bodyPr/>
        <a:lstStyle/>
        <a:p>
          <a:r>
            <a:rPr lang="en-US" b="0" i="0" dirty="0">
              <a:solidFill>
                <a:schemeClr val="tx1"/>
              </a:solidFill>
            </a:rPr>
            <a:t>As a developer, I want to collect the data based on occupying beds, so that I can generate the algorithm for efficiency of beds utilization and occupying hospital beds;</a:t>
          </a:r>
          <a:endParaRPr lang="en-US" dirty="0">
            <a:solidFill>
              <a:schemeClr val="tx1"/>
            </a:solidFill>
          </a:endParaRPr>
        </a:p>
      </dgm:t>
    </dgm:pt>
    <dgm:pt modelId="{42611683-43DD-4D3A-BC6C-DD82BDB3635E}" type="parTrans" cxnId="{B5AB0B55-EB96-4726-9781-B8B08B58159A}">
      <dgm:prSet/>
      <dgm:spPr/>
      <dgm:t>
        <a:bodyPr/>
        <a:lstStyle/>
        <a:p>
          <a:endParaRPr lang="en-US">
            <a:solidFill>
              <a:schemeClr val="tx1"/>
            </a:solidFill>
          </a:endParaRPr>
        </a:p>
      </dgm:t>
    </dgm:pt>
    <dgm:pt modelId="{46701369-9D25-40DD-839B-4365A4DA524C}" type="sibTrans" cxnId="{B5AB0B55-EB96-4726-9781-B8B08B58159A}">
      <dgm:prSet/>
      <dgm:spPr/>
      <dgm:t>
        <a:bodyPr/>
        <a:lstStyle/>
        <a:p>
          <a:endParaRPr lang="en-US">
            <a:solidFill>
              <a:schemeClr val="tx1"/>
            </a:solidFill>
          </a:endParaRPr>
        </a:p>
      </dgm:t>
    </dgm:pt>
    <dgm:pt modelId="{B178ABCA-3F8A-4610-A8B6-5FE17D8752BB}" type="pres">
      <dgm:prSet presAssocID="{1F8AB8F4-1EFB-49C0-AC4C-F351336532F1}" presName="linear" presStyleCnt="0">
        <dgm:presLayoutVars>
          <dgm:animLvl val="lvl"/>
          <dgm:resizeHandles val="exact"/>
        </dgm:presLayoutVars>
      </dgm:prSet>
      <dgm:spPr/>
    </dgm:pt>
    <dgm:pt modelId="{EB649381-D7D5-450F-93AF-E1D8059FB65F}" type="pres">
      <dgm:prSet presAssocID="{022D5C2D-E842-42D6-BE7F-876BD8281D23}" presName="parentText" presStyleLbl="node1" presStyleIdx="0" presStyleCnt="3">
        <dgm:presLayoutVars>
          <dgm:chMax val="0"/>
          <dgm:bulletEnabled val="1"/>
        </dgm:presLayoutVars>
      </dgm:prSet>
      <dgm:spPr/>
    </dgm:pt>
    <dgm:pt modelId="{F44D4560-CBEC-4F45-A2B4-37E9BD5912AE}" type="pres">
      <dgm:prSet presAssocID="{E4CF4077-269F-493C-A9AB-392E2E0063A1}" presName="spacer" presStyleCnt="0"/>
      <dgm:spPr/>
    </dgm:pt>
    <dgm:pt modelId="{731073EF-8880-48F4-9A8C-5A0297C63736}" type="pres">
      <dgm:prSet presAssocID="{F946129D-E620-4D60-ABBF-324EE684DA3C}" presName="parentText" presStyleLbl="node1" presStyleIdx="1" presStyleCnt="3">
        <dgm:presLayoutVars>
          <dgm:chMax val="0"/>
          <dgm:bulletEnabled val="1"/>
        </dgm:presLayoutVars>
      </dgm:prSet>
      <dgm:spPr/>
    </dgm:pt>
    <dgm:pt modelId="{2B045023-9C39-48A0-87AB-585846F7F985}" type="pres">
      <dgm:prSet presAssocID="{2F7E4543-E068-46E6-B1F6-DB9E9F8F5D48}" presName="spacer" presStyleCnt="0"/>
      <dgm:spPr/>
    </dgm:pt>
    <dgm:pt modelId="{ED0B547C-C208-4A26-8A07-9431CAA90433}" type="pres">
      <dgm:prSet presAssocID="{C7B40AC3-7A77-4ED9-9AE5-B0D3ED88BFD3}" presName="parentText" presStyleLbl="node1" presStyleIdx="2" presStyleCnt="3">
        <dgm:presLayoutVars>
          <dgm:chMax val="0"/>
          <dgm:bulletEnabled val="1"/>
        </dgm:presLayoutVars>
      </dgm:prSet>
      <dgm:spPr/>
    </dgm:pt>
  </dgm:ptLst>
  <dgm:cxnLst>
    <dgm:cxn modelId="{816B711E-726D-40AF-B384-253EFE92F60E}" srcId="{1F8AB8F4-1EFB-49C0-AC4C-F351336532F1}" destId="{022D5C2D-E842-42D6-BE7F-876BD8281D23}" srcOrd="0" destOrd="0" parTransId="{4234F1F5-9B83-4389-BF53-1FBF086E4852}" sibTransId="{E4CF4077-269F-493C-A9AB-392E2E0063A1}"/>
    <dgm:cxn modelId="{40C53828-B24F-48B3-BD76-CCFCC5C59CD5}" type="presOf" srcId="{1F8AB8F4-1EFB-49C0-AC4C-F351336532F1}" destId="{B178ABCA-3F8A-4610-A8B6-5FE17D8752BB}" srcOrd="0" destOrd="0" presId="urn:microsoft.com/office/officeart/2005/8/layout/vList2"/>
    <dgm:cxn modelId="{B5AB0B55-EB96-4726-9781-B8B08B58159A}" srcId="{1F8AB8F4-1EFB-49C0-AC4C-F351336532F1}" destId="{C7B40AC3-7A77-4ED9-9AE5-B0D3ED88BFD3}" srcOrd="2" destOrd="0" parTransId="{42611683-43DD-4D3A-BC6C-DD82BDB3635E}" sibTransId="{46701369-9D25-40DD-839B-4365A4DA524C}"/>
    <dgm:cxn modelId="{216D88A4-B1C5-4701-8E63-CF395675A502}" srcId="{1F8AB8F4-1EFB-49C0-AC4C-F351336532F1}" destId="{F946129D-E620-4D60-ABBF-324EE684DA3C}" srcOrd="1" destOrd="0" parTransId="{C422EBDB-9F85-4610-A5F8-87EAF75DAB61}" sibTransId="{2F7E4543-E068-46E6-B1F6-DB9E9F8F5D48}"/>
    <dgm:cxn modelId="{8AEDDBCD-DC5F-466D-AA49-2830276A2CD8}" type="presOf" srcId="{C7B40AC3-7A77-4ED9-9AE5-B0D3ED88BFD3}" destId="{ED0B547C-C208-4A26-8A07-9431CAA90433}" srcOrd="0" destOrd="0" presId="urn:microsoft.com/office/officeart/2005/8/layout/vList2"/>
    <dgm:cxn modelId="{067660D8-CE29-4EA7-9B9E-27EAC11796AC}" type="presOf" srcId="{F946129D-E620-4D60-ABBF-324EE684DA3C}" destId="{731073EF-8880-48F4-9A8C-5A0297C63736}" srcOrd="0" destOrd="0" presId="urn:microsoft.com/office/officeart/2005/8/layout/vList2"/>
    <dgm:cxn modelId="{1F3337F5-D743-4D97-8240-D11A16F067F4}" type="presOf" srcId="{022D5C2D-E842-42D6-BE7F-876BD8281D23}" destId="{EB649381-D7D5-450F-93AF-E1D8059FB65F}" srcOrd="0" destOrd="0" presId="urn:microsoft.com/office/officeart/2005/8/layout/vList2"/>
    <dgm:cxn modelId="{5FF8AFCE-0774-457E-97DF-19B02A43210A}" type="presParOf" srcId="{B178ABCA-3F8A-4610-A8B6-5FE17D8752BB}" destId="{EB649381-D7D5-450F-93AF-E1D8059FB65F}" srcOrd="0" destOrd="0" presId="urn:microsoft.com/office/officeart/2005/8/layout/vList2"/>
    <dgm:cxn modelId="{02EB77A0-31AF-45E8-B5BF-292B755D8818}" type="presParOf" srcId="{B178ABCA-3F8A-4610-A8B6-5FE17D8752BB}" destId="{F44D4560-CBEC-4F45-A2B4-37E9BD5912AE}" srcOrd="1" destOrd="0" presId="urn:microsoft.com/office/officeart/2005/8/layout/vList2"/>
    <dgm:cxn modelId="{8774CB5B-F506-4756-A205-A10947B2F8C7}" type="presParOf" srcId="{B178ABCA-3F8A-4610-A8B6-5FE17D8752BB}" destId="{731073EF-8880-48F4-9A8C-5A0297C63736}" srcOrd="2" destOrd="0" presId="urn:microsoft.com/office/officeart/2005/8/layout/vList2"/>
    <dgm:cxn modelId="{B198198E-5095-47A7-9D23-3E1CF16F872B}" type="presParOf" srcId="{B178ABCA-3F8A-4610-A8B6-5FE17D8752BB}" destId="{2B045023-9C39-48A0-87AB-585846F7F985}" srcOrd="3" destOrd="0" presId="urn:microsoft.com/office/officeart/2005/8/layout/vList2"/>
    <dgm:cxn modelId="{ECCB32EB-FA90-4B64-8888-FB5E57DC2189}" type="presParOf" srcId="{B178ABCA-3F8A-4610-A8B6-5FE17D8752BB}" destId="{ED0B547C-C208-4A26-8A07-9431CAA9043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FFB7C04-E2F3-4387-802B-AF44B7207E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BD55AA7-5BC1-43EA-885C-2A9CE8C28FF6}">
      <dgm:prSet/>
      <dgm:spPr/>
      <dgm:t>
        <a:bodyPr/>
        <a:lstStyle/>
        <a:p>
          <a:r>
            <a:rPr lang="en-US" b="0" i="0"/>
            <a:t>As a developer, I want to generate the algorithm that manages the hospital beds in each section, so that the users can dispose reorganization of the wards based on the use of beds;</a:t>
          </a:r>
          <a:endParaRPr lang="en-US"/>
        </a:p>
      </dgm:t>
    </dgm:pt>
    <dgm:pt modelId="{AE2913B1-948B-4947-B9D3-70C32E9B1F33}" type="parTrans" cxnId="{AFA6DB3F-FB69-4D02-9842-DC4EB6D6C17E}">
      <dgm:prSet/>
      <dgm:spPr/>
      <dgm:t>
        <a:bodyPr/>
        <a:lstStyle/>
        <a:p>
          <a:endParaRPr lang="en-US"/>
        </a:p>
      </dgm:t>
    </dgm:pt>
    <dgm:pt modelId="{4BAF640A-D6D0-44DB-A5F1-E197577E63B3}" type="sibTrans" cxnId="{AFA6DB3F-FB69-4D02-9842-DC4EB6D6C17E}">
      <dgm:prSet/>
      <dgm:spPr/>
      <dgm:t>
        <a:bodyPr/>
        <a:lstStyle/>
        <a:p>
          <a:endParaRPr lang="en-US"/>
        </a:p>
      </dgm:t>
    </dgm:pt>
    <dgm:pt modelId="{4DE042C6-5328-4140-9E8D-908C4A75C1B7}">
      <dgm:prSet/>
      <dgm:spPr/>
      <dgm:t>
        <a:bodyPr/>
        <a:lstStyle/>
        <a:p>
          <a:r>
            <a:rPr lang="en-US" b="0" i="0"/>
            <a:t>As a developer, I want to display the data from algorithm that manages the hospital beds in each section, so that the user can see the utilization of beds that can be reorganized;</a:t>
          </a:r>
          <a:endParaRPr lang="en-US"/>
        </a:p>
      </dgm:t>
    </dgm:pt>
    <dgm:pt modelId="{C0D7CB0E-AADE-48FA-A6B0-35EC40418876}" type="parTrans" cxnId="{C1276B87-8638-4B5C-B18B-B1E85A862821}">
      <dgm:prSet/>
      <dgm:spPr/>
      <dgm:t>
        <a:bodyPr/>
        <a:lstStyle/>
        <a:p>
          <a:endParaRPr lang="en-US"/>
        </a:p>
      </dgm:t>
    </dgm:pt>
    <dgm:pt modelId="{E234E70B-7B2F-4D06-AEA6-F874F73A0B19}" type="sibTrans" cxnId="{C1276B87-8638-4B5C-B18B-B1E85A862821}">
      <dgm:prSet/>
      <dgm:spPr/>
      <dgm:t>
        <a:bodyPr/>
        <a:lstStyle/>
        <a:p>
          <a:endParaRPr lang="en-US"/>
        </a:p>
      </dgm:t>
    </dgm:pt>
    <dgm:pt modelId="{069E7C53-11A9-4573-A09F-96080DB52398}" type="pres">
      <dgm:prSet presAssocID="{3FFB7C04-E2F3-4387-802B-AF44B7207E93}" presName="linear" presStyleCnt="0">
        <dgm:presLayoutVars>
          <dgm:animLvl val="lvl"/>
          <dgm:resizeHandles val="exact"/>
        </dgm:presLayoutVars>
      </dgm:prSet>
      <dgm:spPr/>
    </dgm:pt>
    <dgm:pt modelId="{D1B208D5-8258-4A01-B3F0-AD36BADD3FB1}" type="pres">
      <dgm:prSet presAssocID="{BBD55AA7-5BC1-43EA-885C-2A9CE8C28FF6}" presName="parentText" presStyleLbl="node1" presStyleIdx="0" presStyleCnt="2">
        <dgm:presLayoutVars>
          <dgm:chMax val="0"/>
          <dgm:bulletEnabled val="1"/>
        </dgm:presLayoutVars>
      </dgm:prSet>
      <dgm:spPr/>
    </dgm:pt>
    <dgm:pt modelId="{C3C125FA-D28C-4F33-A69F-73E883D007C2}" type="pres">
      <dgm:prSet presAssocID="{4BAF640A-D6D0-44DB-A5F1-E197577E63B3}" presName="spacer" presStyleCnt="0"/>
      <dgm:spPr/>
    </dgm:pt>
    <dgm:pt modelId="{D7954043-3CAB-467D-8F1C-86ED1746C1D8}" type="pres">
      <dgm:prSet presAssocID="{4DE042C6-5328-4140-9E8D-908C4A75C1B7}" presName="parentText" presStyleLbl="node1" presStyleIdx="1" presStyleCnt="2">
        <dgm:presLayoutVars>
          <dgm:chMax val="0"/>
          <dgm:bulletEnabled val="1"/>
        </dgm:presLayoutVars>
      </dgm:prSet>
      <dgm:spPr/>
    </dgm:pt>
  </dgm:ptLst>
  <dgm:cxnLst>
    <dgm:cxn modelId="{6D8DAB07-D702-40B6-A287-AFEF87C3612E}" type="presOf" srcId="{3FFB7C04-E2F3-4387-802B-AF44B7207E93}" destId="{069E7C53-11A9-4573-A09F-96080DB52398}" srcOrd="0" destOrd="0" presId="urn:microsoft.com/office/officeart/2005/8/layout/vList2"/>
    <dgm:cxn modelId="{AFA6DB3F-FB69-4D02-9842-DC4EB6D6C17E}" srcId="{3FFB7C04-E2F3-4387-802B-AF44B7207E93}" destId="{BBD55AA7-5BC1-43EA-885C-2A9CE8C28FF6}" srcOrd="0" destOrd="0" parTransId="{AE2913B1-948B-4947-B9D3-70C32E9B1F33}" sibTransId="{4BAF640A-D6D0-44DB-A5F1-E197577E63B3}"/>
    <dgm:cxn modelId="{112FBB5E-92E4-42C0-AFA4-96FB8464DBF3}" type="presOf" srcId="{4DE042C6-5328-4140-9E8D-908C4A75C1B7}" destId="{D7954043-3CAB-467D-8F1C-86ED1746C1D8}" srcOrd="0" destOrd="0" presId="urn:microsoft.com/office/officeart/2005/8/layout/vList2"/>
    <dgm:cxn modelId="{C1276B87-8638-4B5C-B18B-B1E85A862821}" srcId="{3FFB7C04-E2F3-4387-802B-AF44B7207E93}" destId="{4DE042C6-5328-4140-9E8D-908C4A75C1B7}" srcOrd="1" destOrd="0" parTransId="{C0D7CB0E-AADE-48FA-A6B0-35EC40418876}" sibTransId="{E234E70B-7B2F-4D06-AEA6-F874F73A0B19}"/>
    <dgm:cxn modelId="{5FBDC7E6-5C95-4EB5-A3D5-73857FF5A463}" type="presOf" srcId="{BBD55AA7-5BC1-43EA-885C-2A9CE8C28FF6}" destId="{D1B208D5-8258-4A01-B3F0-AD36BADD3FB1}" srcOrd="0" destOrd="0" presId="urn:microsoft.com/office/officeart/2005/8/layout/vList2"/>
    <dgm:cxn modelId="{620A8BBE-C700-424C-ADAD-B6FB2544112B}" type="presParOf" srcId="{069E7C53-11A9-4573-A09F-96080DB52398}" destId="{D1B208D5-8258-4A01-B3F0-AD36BADD3FB1}" srcOrd="0" destOrd="0" presId="urn:microsoft.com/office/officeart/2005/8/layout/vList2"/>
    <dgm:cxn modelId="{18A3C10F-875C-4441-B979-1B24F20A65D7}" type="presParOf" srcId="{069E7C53-11A9-4573-A09F-96080DB52398}" destId="{C3C125FA-D28C-4F33-A69F-73E883D007C2}" srcOrd="1" destOrd="0" presId="urn:microsoft.com/office/officeart/2005/8/layout/vList2"/>
    <dgm:cxn modelId="{D7A9BE7B-F2DA-4680-B7D5-75CA0425FE09}" type="presParOf" srcId="{069E7C53-11A9-4573-A09F-96080DB52398}" destId="{D7954043-3CAB-467D-8F1C-86ED1746C1D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27839-1016-4422-BF9F-F548B434481F}">
      <dsp:nvSpPr>
        <dsp:cNvPr id="0" name=""/>
        <dsp:cNvSpPr/>
      </dsp:nvSpPr>
      <dsp:spPr>
        <a:xfrm>
          <a:off x="601586" y="580"/>
          <a:ext cx="2631940" cy="157916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chemeClr val="bg1"/>
              </a:solidFill>
            </a:rPr>
            <a:t>The medical field is a wide domain and at some point, in our lives, we’ll  go through one medical department;</a:t>
          </a:r>
          <a:endParaRPr lang="en-US" sz="1700" kern="1200" dirty="0">
            <a:solidFill>
              <a:schemeClr val="bg1"/>
            </a:solidFill>
          </a:endParaRPr>
        </a:p>
      </dsp:txBody>
      <dsp:txXfrm>
        <a:off x="601586" y="580"/>
        <a:ext cx="2631940" cy="1579164"/>
      </dsp:txXfrm>
    </dsp:sp>
    <dsp:sp modelId="{1B99E4A9-7B18-4C6B-A0D0-5156EE054F12}">
      <dsp:nvSpPr>
        <dsp:cNvPr id="0" name=""/>
        <dsp:cNvSpPr/>
      </dsp:nvSpPr>
      <dsp:spPr>
        <a:xfrm>
          <a:off x="3496721" y="580"/>
          <a:ext cx="2631940" cy="1579164"/>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chemeClr val="bg1"/>
              </a:solidFill>
            </a:rPr>
            <a:t>In order to see the level of practitioners, we develop a feedback feature where doctors are evaluated by results on patients;</a:t>
          </a:r>
          <a:endParaRPr lang="en-US" sz="1700" kern="1200" dirty="0">
            <a:solidFill>
              <a:schemeClr val="bg1"/>
            </a:solidFill>
          </a:endParaRPr>
        </a:p>
      </dsp:txBody>
      <dsp:txXfrm>
        <a:off x="3496721" y="580"/>
        <a:ext cx="2631940" cy="1579164"/>
      </dsp:txXfrm>
    </dsp:sp>
    <dsp:sp modelId="{A8678FF2-13E0-4C81-8DE2-4E5861842B9F}">
      <dsp:nvSpPr>
        <dsp:cNvPr id="0" name=""/>
        <dsp:cNvSpPr/>
      </dsp:nvSpPr>
      <dsp:spPr>
        <a:xfrm>
          <a:off x="6391855" y="580"/>
          <a:ext cx="2631940" cy="1579164"/>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chemeClr val="bg1"/>
              </a:solidFill>
            </a:rPr>
            <a:t>The patients could easily choose what doctor to go for;</a:t>
          </a:r>
          <a:endParaRPr lang="en-US" sz="1700" kern="1200" dirty="0">
            <a:solidFill>
              <a:schemeClr val="bg1"/>
            </a:solidFill>
          </a:endParaRPr>
        </a:p>
      </dsp:txBody>
      <dsp:txXfrm>
        <a:off x="6391855" y="580"/>
        <a:ext cx="2631940" cy="1579164"/>
      </dsp:txXfrm>
    </dsp:sp>
    <dsp:sp modelId="{2D519972-5D17-4D0D-8E48-073AB0B505C6}">
      <dsp:nvSpPr>
        <dsp:cNvPr id="0" name=""/>
        <dsp:cNvSpPr/>
      </dsp:nvSpPr>
      <dsp:spPr>
        <a:xfrm>
          <a:off x="2049153" y="1842938"/>
          <a:ext cx="2631940" cy="1579164"/>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chemeClr val="bg1"/>
              </a:solidFill>
            </a:rPr>
            <a:t>Likewise, it would also be an advantage to set appointments, both for doctors and patients;</a:t>
          </a:r>
          <a:endParaRPr lang="en-US" sz="1700" b="0" kern="1200" dirty="0">
            <a:solidFill>
              <a:schemeClr val="bg1"/>
            </a:solidFill>
          </a:endParaRPr>
        </a:p>
      </dsp:txBody>
      <dsp:txXfrm>
        <a:off x="2049153" y="1842938"/>
        <a:ext cx="2631940" cy="1579164"/>
      </dsp:txXfrm>
    </dsp:sp>
    <dsp:sp modelId="{E429D73D-AEF3-42DE-92A6-AEFBB9297225}">
      <dsp:nvSpPr>
        <dsp:cNvPr id="0" name=""/>
        <dsp:cNvSpPr/>
      </dsp:nvSpPr>
      <dsp:spPr>
        <a:xfrm>
          <a:off x="4944288" y="1842938"/>
          <a:ext cx="2631940" cy="1579164"/>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chemeClr val="bg1"/>
              </a:solidFill>
            </a:rPr>
            <a:t>The platform could be hosted by Minister of Health in collaboration with the College of Physicians;</a:t>
          </a:r>
          <a:endParaRPr lang="en-US" sz="1700" kern="1200" dirty="0">
            <a:solidFill>
              <a:schemeClr val="bg1"/>
            </a:solidFill>
          </a:endParaRPr>
        </a:p>
      </dsp:txBody>
      <dsp:txXfrm>
        <a:off x="4944288" y="1842938"/>
        <a:ext cx="2631940" cy="1579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A46DE-89C7-4D01-94D0-30D5CDE069A7}">
      <dsp:nvSpPr>
        <dsp:cNvPr id="0" name=""/>
        <dsp:cNvSpPr/>
      </dsp:nvSpPr>
      <dsp:spPr>
        <a:xfrm>
          <a:off x="0" y="1215"/>
          <a:ext cx="9625383" cy="558124"/>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chemeClr val="bg1"/>
              </a:solidFill>
            </a:rPr>
            <a:t>In order to be healthy and have a good life, all human beings should exercise at least 30’ a day;</a:t>
          </a:r>
          <a:endParaRPr lang="en-US" sz="1400" b="1" kern="1200" dirty="0">
            <a:solidFill>
              <a:schemeClr val="bg1"/>
            </a:solidFill>
          </a:endParaRPr>
        </a:p>
      </dsp:txBody>
      <dsp:txXfrm>
        <a:off x="27245" y="28460"/>
        <a:ext cx="9570893" cy="503634"/>
      </dsp:txXfrm>
    </dsp:sp>
    <dsp:sp modelId="{DE77E36E-6A1F-43AB-87A0-EEBC3AB2EFD3}">
      <dsp:nvSpPr>
        <dsp:cNvPr id="0" name=""/>
        <dsp:cNvSpPr/>
      </dsp:nvSpPr>
      <dsp:spPr>
        <a:xfrm>
          <a:off x="0" y="573641"/>
          <a:ext cx="9625383" cy="558124"/>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chemeClr val="bg1"/>
              </a:solidFill>
            </a:rPr>
            <a:t>The application is dedicated to renting fields for different types of sports: tennis, football etc.;</a:t>
          </a:r>
          <a:endParaRPr lang="en-US" sz="1400" b="1" kern="1200" dirty="0">
            <a:solidFill>
              <a:schemeClr val="bg1"/>
            </a:solidFill>
          </a:endParaRPr>
        </a:p>
      </dsp:txBody>
      <dsp:txXfrm>
        <a:off x="27245" y="600886"/>
        <a:ext cx="9570893" cy="503634"/>
      </dsp:txXfrm>
    </dsp:sp>
    <dsp:sp modelId="{108C4F9B-9B5D-4AF1-8E2F-1BB69944FE3F}">
      <dsp:nvSpPr>
        <dsp:cNvPr id="0" name=""/>
        <dsp:cNvSpPr/>
      </dsp:nvSpPr>
      <dsp:spPr>
        <a:xfrm>
          <a:off x="0" y="1146066"/>
          <a:ext cx="9625383" cy="558124"/>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chemeClr val="bg1"/>
              </a:solidFill>
            </a:rPr>
            <a:t>Likewise, it would also be a great opportunity to meet new people, by creating an open challenge where other unknown persons could come;</a:t>
          </a:r>
          <a:endParaRPr lang="en-US" sz="1400" b="1" kern="1200" dirty="0">
            <a:solidFill>
              <a:schemeClr val="bg1"/>
            </a:solidFill>
          </a:endParaRPr>
        </a:p>
      </dsp:txBody>
      <dsp:txXfrm>
        <a:off x="27245" y="1173311"/>
        <a:ext cx="9570893" cy="503634"/>
      </dsp:txXfrm>
    </dsp:sp>
    <dsp:sp modelId="{5BC93C85-19C9-4CA0-BE10-79016C8A6D0E}">
      <dsp:nvSpPr>
        <dsp:cNvPr id="0" name=""/>
        <dsp:cNvSpPr/>
      </dsp:nvSpPr>
      <dsp:spPr>
        <a:xfrm>
          <a:off x="0" y="1718492"/>
          <a:ext cx="9625383" cy="558124"/>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a:solidFill>
                <a:schemeClr val="bg1"/>
              </a:solidFill>
            </a:rPr>
            <a:t>The players would provide there’s skills level in order to challenge the same level of players;</a:t>
          </a:r>
          <a:endParaRPr lang="en-US" sz="1400" b="1" kern="1200">
            <a:solidFill>
              <a:schemeClr val="bg1"/>
            </a:solidFill>
          </a:endParaRPr>
        </a:p>
      </dsp:txBody>
      <dsp:txXfrm>
        <a:off x="27245" y="1745737"/>
        <a:ext cx="9570893" cy="503634"/>
      </dsp:txXfrm>
    </dsp:sp>
    <dsp:sp modelId="{AA6FA60F-35AC-4A8C-BB89-28673E1535BF}">
      <dsp:nvSpPr>
        <dsp:cNvPr id="0" name=""/>
        <dsp:cNvSpPr/>
      </dsp:nvSpPr>
      <dsp:spPr>
        <a:xfrm>
          <a:off x="0" y="2290917"/>
          <a:ext cx="9625383" cy="558124"/>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a:solidFill>
                <a:schemeClr val="bg1"/>
              </a:solidFill>
            </a:rPr>
            <a:t>Player avatars would display various features of the activities, such as the seriousness of the commitment to meet you at game time, if the level displayed on the avatar is correct etc.;</a:t>
          </a:r>
          <a:endParaRPr lang="en-US" sz="1400" b="1" kern="1200">
            <a:solidFill>
              <a:schemeClr val="bg1"/>
            </a:solidFill>
          </a:endParaRPr>
        </a:p>
      </dsp:txBody>
      <dsp:txXfrm>
        <a:off x="27245" y="2318162"/>
        <a:ext cx="9570893" cy="503634"/>
      </dsp:txXfrm>
    </dsp:sp>
    <dsp:sp modelId="{B9C13F68-1E77-4A54-A1BA-3BBC068629DA}">
      <dsp:nvSpPr>
        <dsp:cNvPr id="0" name=""/>
        <dsp:cNvSpPr/>
      </dsp:nvSpPr>
      <dsp:spPr>
        <a:xfrm>
          <a:off x="0" y="2863343"/>
          <a:ext cx="9625383" cy="558124"/>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a:solidFill>
                <a:schemeClr val="bg1"/>
              </a:solidFill>
            </a:rPr>
            <a:t>Feedback can be given based on any characteristics , by other users with whom he has interacted;</a:t>
          </a:r>
          <a:endParaRPr lang="en-US" sz="1400" b="1" kern="1200">
            <a:solidFill>
              <a:schemeClr val="bg1"/>
            </a:solidFill>
          </a:endParaRPr>
        </a:p>
      </dsp:txBody>
      <dsp:txXfrm>
        <a:off x="27245" y="2890588"/>
        <a:ext cx="9570893" cy="5036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EA4D1-45B1-4A0F-86DC-F806B3E3D529}">
      <dsp:nvSpPr>
        <dsp:cNvPr id="0" name=""/>
        <dsp:cNvSpPr/>
      </dsp:nvSpPr>
      <dsp:spPr>
        <a:xfrm>
          <a:off x="0" y="89631"/>
          <a:ext cx="6391275" cy="165266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ro-RO" sz="1900" b="0" i="0" kern="1200" dirty="0">
              <a:solidFill>
                <a:schemeClr val="tx1"/>
              </a:solidFill>
            </a:rPr>
            <a:t>The </a:t>
          </a:r>
          <a:r>
            <a:rPr lang="en-US" sz="1900" b="0" i="0" kern="1200" dirty="0">
              <a:solidFill>
                <a:schemeClr val="tx1"/>
              </a:solidFill>
            </a:rPr>
            <a:t>facility</a:t>
          </a:r>
          <a:r>
            <a:rPr lang="ro-RO" sz="1900" b="0" i="0" kern="1200" dirty="0">
              <a:solidFill>
                <a:schemeClr val="tx1"/>
              </a:solidFill>
            </a:rPr>
            <a:t> management module</a:t>
          </a:r>
          <a:r>
            <a:rPr lang="en-US" sz="1900" b="0" i="0" kern="1200" dirty="0">
              <a:solidFill>
                <a:schemeClr val="tx1"/>
              </a:solidFill>
            </a:rPr>
            <a:t> is responsible for tracking and maintaining the room availability, the occupancy status as well as various kinds of administrative documentation;</a:t>
          </a:r>
          <a:endParaRPr lang="en-US" sz="1900" kern="1200" dirty="0">
            <a:solidFill>
              <a:schemeClr val="tx1"/>
            </a:solidFill>
          </a:endParaRPr>
        </a:p>
      </dsp:txBody>
      <dsp:txXfrm>
        <a:off x="80676" y="170307"/>
        <a:ext cx="6229923" cy="1491309"/>
      </dsp:txXfrm>
    </dsp:sp>
    <dsp:sp modelId="{46EBA3EF-D09B-46CB-9D87-7A4573BE4F82}">
      <dsp:nvSpPr>
        <dsp:cNvPr id="0" name=""/>
        <dsp:cNvSpPr/>
      </dsp:nvSpPr>
      <dsp:spPr>
        <a:xfrm>
          <a:off x="0" y="1797012"/>
          <a:ext cx="6391275" cy="1652661"/>
        </a:xfrm>
        <a:prstGeom prst="roundRect">
          <a:avLst/>
        </a:prstGeom>
        <a:solidFill>
          <a:schemeClr val="accent2">
            <a:hueOff val="-665368"/>
            <a:satOff val="4108"/>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solidFill>
                <a:schemeClr val="tx1"/>
              </a:solidFill>
            </a:rPr>
            <a:t>In this case we will focus on beds status in the hospitals, following the occupancy rate per month and comparing with </a:t>
          </a:r>
          <a:r>
            <a:rPr lang="en-US" sz="1900" b="0" i="0" kern="1200" dirty="0">
              <a:solidFill>
                <a:schemeClr val="tx1">
                  <a:lumMod val="50000"/>
                </a:schemeClr>
              </a:solidFill>
            </a:rPr>
            <a:t>other </a:t>
          </a:r>
          <a:r>
            <a:rPr lang="en-US" sz="1900" kern="1200" dirty="0">
              <a:solidFill>
                <a:schemeClr val="tx1">
                  <a:lumMod val="50000"/>
                </a:schemeClr>
              </a:solidFill>
            </a:rPr>
            <a:t>section</a:t>
          </a:r>
          <a:r>
            <a:rPr lang="en-US" sz="1900" b="0" i="0" kern="1200" dirty="0">
              <a:solidFill>
                <a:schemeClr val="tx1">
                  <a:lumMod val="50000"/>
                </a:schemeClr>
              </a:solidFill>
            </a:rPr>
            <a:t> to </a:t>
          </a:r>
          <a:r>
            <a:rPr lang="en-US" sz="1900" b="0" i="0" kern="1200" dirty="0">
              <a:solidFill>
                <a:schemeClr val="tx1"/>
              </a:solidFill>
            </a:rPr>
            <a:t>check the </a:t>
          </a:r>
          <a:r>
            <a:rPr lang="en-US" sz="1900" b="0" i="0" kern="1200" dirty="0">
              <a:solidFill>
                <a:schemeClr val="tx1">
                  <a:lumMod val="50000"/>
                </a:schemeClr>
              </a:solidFill>
            </a:rPr>
            <a:t>sustainability of maintaining or removing bed from a </a:t>
          </a:r>
          <a:r>
            <a:rPr lang="en-US" sz="1900" kern="1200" dirty="0">
              <a:solidFill>
                <a:schemeClr val="tx1">
                  <a:lumMod val="50000"/>
                </a:schemeClr>
              </a:solidFill>
            </a:rPr>
            <a:t>section</a:t>
          </a:r>
          <a:r>
            <a:rPr lang="en-US" sz="1900" b="0" i="0" kern="1200" dirty="0">
              <a:solidFill>
                <a:schemeClr val="tx1">
                  <a:lumMod val="50000"/>
                </a:schemeClr>
              </a:solidFill>
            </a:rPr>
            <a:t> or </a:t>
          </a:r>
          <a:r>
            <a:rPr lang="en-US" sz="1900" b="0" i="0" kern="1200" dirty="0">
              <a:solidFill>
                <a:schemeClr val="tx1"/>
              </a:solidFill>
            </a:rPr>
            <a:t>another;</a:t>
          </a:r>
          <a:endParaRPr lang="en-US" sz="1900" kern="1200" dirty="0">
            <a:solidFill>
              <a:schemeClr val="tx1"/>
            </a:solidFill>
          </a:endParaRPr>
        </a:p>
      </dsp:txBody>
      <dsp:txXfrm>
        <a:off x="80676" y="1877688"/>
        <a:ext cx="6229923" cy="1491309"/>
      </dsp:txXfrm>
    </dsp:sp>
    <dsp:sp modelId="{AE06A46F-A499-4AC8-A72D-599CF31C31E6}">
      <dsp:nvSpPr>
        <dsp:cNvPr id="0" name=""/>
        <dsp:cNvSpPr/>
      </dsp:nvSpPr>
      <dsp:spPr>
        <a:xfrm>
          <a:off x="0" y="3504394"/>
          <a:ext cx="6391275" cy="1652661"/>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solidFill>
                <a:schemeClr val="tx1"/>
              </a:solidFill>
            </a:rPr>
            <a:t>Likewise, status of the beds is tracked in case of emergencies, like </a:t>
          </a:r>
          <a:r>
            <a:rPr lang="ro-RO" sz="1900" b="0" i="0" kern="1200" dirty="0" err="1">
              <a:solidFill>
                <a:schemeClr val="tx1"/>
              </a:solidFill>
            </a:rPr>
            <a:t>landslides</a:t>
          </a:r>
          <a:r>
            <a:rPr lang="en-US" sz="1900" b="0" i="0" kern="1200" dirty="0">
              <a:solidFill>
                <a:schemeClr val="tx1"/>
              </a:solidFill>
            </a:rPr>
            <a:t>, earthquakes etc.</a:t>
          </a:r>
          <a:endParaRPr lang="en-US" sz="1900" kern="1200" dirty="0">
            <a:solidFill>
              <a:schemeClr val="tx1"/>
            </a:solidFill>
          </a:endParaRPr>
        </a:p>
      </dsp:txBody>
      <dsp:txXfrm>
        <a:off x="80676" y="3585070"/>
        <a:ext cx="6229923" cy="1491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BA37C-3D6C-4A6B-AAE6-E94787F35CD0}">
      <dsp:nvSpPr>
        <dsp:cNvPr id="0" name=""/>
        <dsp:cNvSpPr/>
      </dsp:nvSpPr>
      <dsp:spPr>
        <a:xfrm>
          <a:off x="0" y="103433"/>
          <a:ext cx="6391275" cy="64759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Actual features:</a:t>
          </a:r>
          <a:endParaRPr lang="en-US" sz="2700" kern="1200"/>
        </a:p>
      </dsp:txBody>
      <dsp:txXfrm>
        <a:off x="31613" y="135046"/>
        <a:ext cx="6328049" cy="584369"/>
      </dsp:txXfrm>
    </dsp:sp>
    <dsp:sp modelId="{7327443C-A2A1-4E01-ABBF-13ACBCB53CEA}">
      <dsp:nvSpPr>
        <dsp:cNvPr id="0" name=""/>
        <dsp:cNvSpPr/>
      </dsp:nvSpPr>
      <dsp:spPr>
        <a:xfrm>
          <a:off x="0" y="751028"/>
          <a:ext cx="6391275" cy="2067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a:t>Creating u</a:t>
          </a:r>
          <a:r>
            <a:rPr lang="ro-RO" sz="2100" b="0" i="0" kern="1200"/>
            <a:t>ser </a:t>
          </a:r>
          <a:r>
            <a:rPr lang="en-US" sz="2100" b="0" i="0" kern="1200"/>
            <a:t>interface;</a:t>
          </a:r>
          <a:endParaRPr lang="en-US" sz="2100" kern="1200"/>
        </a:p>
        <a:p>
          <a:pPr marL="228600" lvl="1" indent="-228600" algn="l" defTabSz="933450">
            <a:lnSpc>
              <a:spcPct val="90000"/>
            </a:lnSpc>
            <a:spcBef>
              <a:spcPct val="0"/>
            </a:spcBef>
            <a:spcAft>
              <a:spcPct val="20000"/>
            </a:spcAft>
            <a:buChar char="•"/>
          </a:pPr>
          <a:r>
            <a:rPr lang="en-US" sz="2100" b="0" i="0" kern="1200"/>
            <a:t>Generating the database;</a:t>
          </a:r>
          <a:endParaRPr lang="en-US" sz="2100" kern="1200"/>
        </a:p>
        <a:p>
          <a:pPr marL="228600" lvl="1" indent="-228600" algn="l" defTabSz="933450">
            <a:lnSpc>
              <a:spcPct val="90000"/>
            </a:lnSpc>
            <a:spcBef>
              <a:spcPct val="0"/>
            </a:spcBef>
            <a:spcAft>
              <a:spcPct val="20000"/>
            </a:spcAft>
            <a:buChar char="•"/>
          </a:pPr>
          <a:r>
            <a:rPr lang="en-US" sz="2100" b="0" i="0" kern="1200"/>
            <a:t>Managing the efficiency of hospital beds in sections;</a:t>
          </a:r>
          <a:endParaRPr lang="en-US" sz="2100" kern="1200"/>
        </a:p>
        <a:p>
          <a:pPr marL="228600" lvl="1" indent="-228600" algn="l" defTabSz="933450">
            <a:lnSpc>
              <a:spcPct val="90000"/>
            </a:lnSpc>
            <a:spcBef>
              <a:spcPct val="0"/>
            </a:spcBef>
            <a:spcAft>
              <a:spcPct val="20000"/>
            </a:spcAft>
            <a:buChar char="•"/>
          </a:pPr>
          <a:r>
            <a:rPr lang="en-US" sz="2100" b="0" i="0" kern="1200"/>
            <a:t>Managing of hospital beds in major crisis situations;</a:t>
          </a:r>
          <a:endParaRPr lang="en-US" sz="2100" kern="1200"/>
        </a:p>
      </dsp:txBody>
      <dsp:txXfrm>
        <a:off x="0" y="751028"/>
        <a:ext cx="6391275" cy="2067929"/>
      </dsp:txXfrm>
    </dsp:sp>
    <dsp:sp modelId="{63231A73-84E2-4D22-80D8-184B87953720}">
      <dsp:nvSpPr>
        <dsp:cNvPr id="0" name=""/>
        <dsp:cNvSpPr/>
      </dsp:nvSpPr>
      <dsp:spPr>
        <a:xfrm>
          <a:off x="0" y="2818958"/>
          <a:ext cx="6391275" cy="647595"/>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Possible features:</a:t>
          </a:r>
          <a:endParaRPr lang="en-US" sz="2700" kern="1200"/>
        </a:p>
      </dsp:txBody>
      <dsp:txXfrm>
        <a:off x="31613" y="2850571"/>
        <a:ext cx="6328049" cy="584369"/>
      </dsp:txXfrm>
    </dsp:sp>
    <dsp:sp modelId="{37A2D246-CBF6-4872-BB0D-AE02A97EB371}">
      <dsp:nvSpPr>
        <dsp:cNvPr id="0" name=""/>
        <dsp:cNvSpPr/>
      </dsp:nvSpPr>
      <dsp:spPr>
        <a:xfrm>
          <a:off x="0" y="3466553"/>
          <a:ext cx="6391275"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b="0" i="0" kern="1200"/>
            <a:t>Connecting to the National Integrated Health Information System;</a:t>
          </a:r>
          <a:endParaRPr lang="en-US" sz="2100" kern="1200"/>
        </a:p>
        <a:p>
          <a:pPr marL="228600" lvl="1" indent="-228600" algn="l" defTabSz="933450">
            <a:lnSpc>
              <a:spcPct val="90000"/>
            </a:lnSpc>
            <a:spcBef>
              <a:spcPct val="0"/>
            </a:spcBef>
            <a:spcAft>
              <a:spcPct val="20000"/>
            </a:spcAft>
            <a:buChar char="•"/>
          </a:pPr>
          <a:r>
            <a:rPr lang="en-US" sz="2100" b="0" i="0" kern="1200"/>
            <a:t>Connecting to the national emergency rescue service;</a:t>
          </a:r>
          <a:endParaRPr lang="en-US" sz="2100" kern="1200"/>
        </a:p>
        <a:p>
          <a:pPr marL="228600" lvl="1" indent="-228600" algn="l" defTabSz="933450">
            <a:lnSpc>
              <a:spcPct val="90000"/>
            </a:lnSpc>
            <a:spcBef>
              <a:spcPct val="0"/>
            </a:spcBef>
            <a:spcAft>
              <a:spcPct val="20000"/>
            </a:spcAft>
            <a:buChar char="•"/>
          </a:pPr>
          <a:r>
            <a:rPr lang="en-US" sz="2100" b="0" i="0" kern="1200"/>
            <a:t>Mobile application;</a:t>
          </a:r>
          <a:endParaRPr lang="en-US" sz="2100" kern="1200"/>
        </a:p>
      </dsp:txBody>
      <dsp:txXfrm>
        <a:off x="0" y="3466553"/>
        <a:ext cx="6391275" cy="16766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56211-EA8B-47F6-8027-9BA994531E44}">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solidFill>
                <a:schemeClr val="bg1"/>
              </a:solidFill>
            </a:rPr>
            <a:t>As a user, I want to access each section in the hospital, so that I can estimate the utilization of beds;</a:t>
          </a:r>
          <a:endParaRPr lang="en-US" sz="1300" b="1" kern="1200">
            <a:solidFill>
              <a:schemeClr val="bg1"/>
            </a:solidFill>
          </a:endParaRPr>
        </a:p>
      </dsp:txBody>
      <dsp:txXfrm>
        <a:off x="2819" y="257194"/>
        <a:ext cx="2237149" cy="1342289"/>
      </dsp:txXfrm>
    </dsp:sp>
    <dsp:sp modelId="{9D21EF8A-0807-4F68-883A-425F9E98DD1D}">
      <dsp:nvSpPr>
        <dsp:cNvPr id="0" name=""/>
        <dsp:cNvSpPr/>
      </dsp:nvSpPr>
      <dsp:spPr>
        <a:xfrm>
          <a:off x="2463684" y="257194"/>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dirty="0">
              <a:solidFill>
                <a:schemeClr val="bg1"/>
              </a:solidFill>
            </a:rPr>
            <a:t>As a developer, I want to create a login interface, so that only authorized persons can access the application;</a:t>
          </a:r>
          <a:endParaRPr lang="en-US" sz="1300" b="1" kern="1200" dirty="0">
            <a:solidFill>
              <a:schemeClr val="bg1"/>
            </a:solidFill>
          </a:endParaRPr>
        </a:p>
      </dsp:txBody>
      <dsp:txXfrm>
        <a:off x="2463684" y="257194"/>
        <a:ext cx="2237149" cy="1342289"/>
      </dsp:txXfrm>
    </dsp:sp>
    <dsp:sp modelId="{8AAC1F9F-7E34-42C4-B75D-AB78F77B47B4}">
      <dsp:nvSpPr>
        <dsp:cNvPr id="0" name=""/>
        <dsp:cNvSpPr/>
      </dsp:nvSpPr>
      <dsp:spPr>
        <a:xfrm>
          <a:off x="4924548" y="257194"/>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solidFill>
                <a:schemeClr val="bg1"/>
              </a:solidFill>
            </a:rPr>
            <a:t>As a developer, I create a menu bar, so that users can </a:t>
          </a:r>
          <a:r>
            <a:rPr lang="en-US" sz="1300" b="1" i="1" kern="1200">
              <a:solidFill>
                <a:schemeClr val="bg1"/>
              </a:solidFill>
            </a:rPr>
            <a:t>access each section page</a:t>
          </a:r>
          <a:r>
            <a:rPr lang="en-US" sz="1300" b="1" i="0" kern="1200">
              <a:solidFill>
                <a:schemeClr val="bg1"/>
              </a:solidFill>
            </a:rPr>
            <a:t>;</a:t>
          </a:r>
          <a:endParaRPr lang="en-US" sz="1300" b="1" kern="1200">
            <a:solidFill>
              <a:schemeClr val="bg1"/>
            </a:solidFill>
          </a:endParaRPr>
        </a:p>
      </dsp:txBody>
      <dsp:txXfrm>
        <a:off x="4924548" y="257194"/>
        <a:ext cx="2237149" cy="1342289"/>
      </dsp:txXfrm>
    </dsp:sp>
    <dsp:sp modelId="{32B38D88-1269-4A97-9451-34FDB2E8608F}">
      <dsp:nvSpPr>
        <dsp:cNvPr id="0" name=""/>
        <dsp:cNvSpPr/>
      </dsp:nvSpPr>
      <dsp:spPr>
        <a:xfrm>
          <a:off x="7385413"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solidFill>
                <a:schemeClr val="bg1"/>
              </a:solidFill>
            </a:rPr>
            <a:t>As a developer, I create a menu bar, so that users can </a:t>
          </a:r>
          <a:r>
            <a:rPr lang="en-US" sz="1300" b="1" i="1" kern="1200">
              <a:solidFill>
                <a:schemeClr val="bg1"/>
              </a:solidFill>
            </a:rPr>
            <a:t>access the efficiency of beds utilization and occupying hospital beds page</a:t>
          </a:r>
          <a:r>
            <a:rPr lang="en-US" sz="1300" b="1" i="0" kern="1200">
              <a:solidFill>
                <a:schemeClr val="bg1"/>
              </a:solidFill>
            </a:rPr>
            <a:t>;</a:t>
          </a:r>
          <a:endParaRPr lang="en-US" sz="1300" b="1" kern="1200">
            <a:solidFill>
              <a:schemeClr val="bg1"/>
            </a:solidFill>
          </a:endParaRPr>
        </a:p>
      </dsp:txBody>
      <dsp:txXfrm>
        <a:off x="7385413" y="257194"/>
        <a:ext cx="2237149" cy="1342289"/>
      </dsp:txXfrm>
    </dsp:sp>
    <dsp:sp modelId="{30C80251-72D2-4A6E-A4A5-A28893583FD3}">
      <dsp:nvSpPr>
        <dsp:cNvPr id="0" name=""/>
        <dsp:cNvSpPr/>
      </dsp:nvSpPr>
      <dsp:spPr>
        <a:xfrm>
          <a:off x="1233252" y="1823198"/>
          <a:ext cx="2237149" cy="134228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solidFill>
                <a:schemeClr val="bg1"/>
              </a:solidFill>
            </a:rPr>
            <a:t>As a developer, I create a menu bar, so that users can </a:t>
          </a:r>
          <a:r>
            <a:rPr lang="en-US" sz="1300" b="1" i="1" kern="1200">
              <a:solidFill>
                <a:schemeClr val="bg1"/>
              </a:solidFill>
            </a:rPr>
            <a:t>generate the reports </a:t>
          </a:r>
          <a:r>
            <a:rPr lang="en-US" sz="1300" b="1" i="0" kern="1200">
              <a:solidFill>
                <a:schemeClr val="bg1"/>
              </a:solidFill>
            </a:rPr>
            <a:t>based on the efficiency of beds utilization and occupying hospital beds;</a:t>
          </a:r>
          <a:endParaRPr lang="en-US" sz="1300" b="1" kern="1200">
            <a:solidFill>
              <a:schemeClr val="bg1"/>
            </a:solidFill>
          </a:endParaRPr>
        </a:p>
      </dsp:txBody>
      <dsp:txXfrm>
        <a:off x="1233252" y="1823198"/>
        <a:ext cx="2237149" cy="1342289"/>
      </dsp:txXfrm>
    </dsp:sp>
    <dsp:sp modelId="{B80F165B-D9E5-4055-A47C-93F5C20C913F}">
      <dsp:nvSpPr>
        <dsp:cNvPr id="0" name=""/>
        <dsp:cNvSpPr/>
      </dsp:nvSpPr>
      <dsp:spPr>
        <a:xfrm>
          <a:off x="3694116" y="1823198"/>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solidFill>
                <a:schemeClr val="bg1"/>
              </a:solidFill>
            </a:rPr>
            <a:t>As a developer, I create a menu bar, so that users can </a:t>
          </a:r>
          <a:r>
            <a:rPr lang="en-US" sz="1300" b="1" i="1" kern="1200">
              <a:solidFill>
                <a:schemeClr val="bg1"/>
              </a:solidFill>
            </a:rPr>
            <a:t>print</a:t>
          </a:r>
          <a:r>
            <a:rPr lang="en-US" sz="1300" b="1" i="0" kern="1200">
              <a:solidFill>
                <a:schemeClr val="bg1"/>
              </a:solidFill>
            </a:rPr>
            <a:t> the reports based on the efficiency of beds utilization and occupying hospital beds;</a:t>
          </a:r>
          <a:endParaRPr lang="en-US" sz="1300" b="1" kern="1200">
            <a:solidFill>
              <a:schemeClr val="bg1"/>
            </a:solidFill>
          </a:endParaRPr>
        </a:p>
      </dsp:txBody>
      <dsp:txXfrm>
        <a:off x="3694116" y="1823198"/>
        <a:ext cx="2237149" cy="1342289"/>
      </dsp:txXfrm>
    </dsp:sp>
    <dsp:sp modelId="{437910BC-9E8B-437C-AAB9-26FA902AEB30}">
      <dsp:nvSpPr>
        <dsp:cNvPr id="0" name=""/>
        <dsp:cNvSpPr/>
      </dsp:nvSpPr>
      <dsp:spPr>
        <a:xfrm>
          <a:off x="6154981" y="1823198"/>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i="0" kern="1200">
              <a:solidFill>
                <a:schemeClr val="bg1"/>
              </a:solidFill>
            </a:rPr>
            <a:t>As a developer, I create several image buttons on first page, so that users can access the pages from menu bar more intuitive;</a:t>
          </a:r>
          <a:endParaRPr lang="en-US" sz="1300" b="1" kern="1200">
            <a:solidFill>
              <a:schemeClr val="bg1"/>
            </a:solidFill>
          </a:endParaRPr>
        </a:p>
      </dsp:txBody>
      <dsp:txXfrm>
        <a:off x="6154981" y="1823198"/>
        <a:ext cx="2237149" cy="13422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49381-D7D5-450F-93AF-E1D8059FB65F}">
      <dsp:nvSpPr>
        <dsp:cNvPr id="0" name=""/>
        <dsp:cNvSpPr/>
      </dsp:nvSpPr>
      <dsp:spPr>
        <a:xfrm>
          <a:off x="0" y="314708"/>
          <a:ext cx="6391275" cy="14987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chemeClr val="tx1"/>
              </a:solidFill>
            </a:rPr>
            <a:t>As a developer, I want to collect all  accounting data till present moment, so that user should be able to access each hospital section level data;</a:t>
          </a:r>
          <a:endParaRPr lang="en-US" sz="2100" kern="1200" dirty="0">
            <a:solidFill>
              <a:schemeClr val="tx1"/>
            </a:solidFill>
          </a:endParaRPr>
        </a:p>
      </dsp:txBody>
      <dsp:txXfrm>
        <a:off x="73164" y="387872"/>
        <a:ext cx="6244947" cy="1352442"/>
      </dsp:txXfrm>
    </dsp:sp>
    <dsp:sp modelId="{731073EF-8880-48F4-9A8C-5A0297C63736}">
      <dsp:nvSpPr>
        <dsp:cNvPr id="0" name=""/>
        <dsp:cNvSpPr/>
      </dsp:nvSpPr>
      <dsp:spPr>
        <a:xfrm>
          <a:off x="0" y="1873958"/>
          <a:ext cx="6391275" cy="1498770"/>
        </a:xfrm>
        <a:prstGeom prst="roundRect">
          <a:avLst/>
        </a:prstGeom>
        <a:solidFill>
          <a:schemeClr val="accent2">
            <a:hueOff val="-665368"/>
            <a:satOff val="4108"/>
            <a:lumOff val="-58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chemeClr val="tx1"/>
              </a:solidFill>
            </a:rPr>
            <a:t>As a developer, I want to collect the data based on occupying beds, so that I can generate the efficiency of beds utilization and occupying hospital beds till now;</a:t>
          </a:r>
          <a:endParaRPr lang="en-US" sz="2100" kern="1200" dirty="0">
            <a:solidFill>
              <a:schemeClr val="tx1"/>
            </a:solidFill>
          </a:endParaRPr>
        </a:p>
      </dsp:txBody>
      <dsp:txXfrm>
        <a:off x="73164" y="1947122"/>
        <a:ext cx="6244947" cy="1352442"/>
      </dsp:txXfrm>
    </dsp:sp>
    <dsp:sp modelId="{ED0B547C-C208-4A26-8A07-9431CAA90433}">
      <dsp:nvSpPr>
        <dsp:cNvPr id="0" name=""/>
        <dsp:cNvSpPr/>
      </dsp:nvSpPr>
      <dsp:spPr>
        <a:xfrm>
          <a:off x="0" y="3433208"/>
          <a:ext cx="6391275" cy="1498770"/>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dirty="0">
              <a:solidFill>
                <a:schemeClr val="tx1"/>
              </a:solidFill>
            </a:rPr>
            <a:t>As a developer, I want to collect the data based on occupying beds, so that I can generate the algorithm for efficiency of beds utilization and occupying hospital beds;</a:t>
          </a:r>
          <a:endParaRPr lang="en-US" sz="2100" kern="1200" dirty="0">
            <a:solidFill>
              <a:schemeClr val="tx1"/>
            </a:solidFill>
          </a:endParaRPr>
        </a:p>
      </dsp:txBody>
      <dsp:txXfrm>
        <a:off x="73164" y="3506372"/>
        <a:ext cx="6244947" cy="13524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208D5-8258-4A01-B3F0-AD36BADD3FB1}">
      <dsp:nvSpPr>
        <dsp:cNvPr id="0" name=""/>
        <dsp:cNvSpPr/>
      </dsp:nvSpPr>
      <dsp:spPr>
        <a:xfrm>
          <a:off x="0" y="13343"/>
          <a:ext cx="6391275" cy="257400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As a developer, I want to generate the algorithm that manages the hospital beds in each section, so that the users can dispose reorganization of the wards based on the use of beds;</a:t>
          </a:r>
          <a:endParaRPr lang="en-US" sz="2500" kern="1200"/>
        </a:p>
      </dsp:txBody>
      <dsp:txXfrm>
        <a:off x="125652" y="138995"/>
        <a:ext cx="6139971" cy="2322696"/>
      </dsp:txXfrm>
    </dsp:sp>
    <dsp:sp modelId="{D7954043-3CAB-467D-8F1C-86ED1746C1D8}">
      <dsp:nvSpPr>
        <dsp:cNvPr id="0" name=""/>
        <dsp:cNvSpPr/>
      </dsp:nvSpPr>
      <dsp:spPr>
        <a:xfrm>
          <a:off x="0" y="2659343"/>
          <a:ext cx="6391275" cy="2574000"/>
        </a:xfrm>
        <a:prstGeom prst="roundRect">
          <a:avLst/>
        </a:prstGeom>
        <a:solidFill>
          <a:schemeClr val="accent2">
            <a:hueOff val="-1330735"/>
            <a:satOff val="8216"/>
            <a:lumOff val="-117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As a developer, I want to display the data from algorithm that manages the hospital beds in each section, so that the user can see the utilization of beds that can be reorganized;</a:t>
          </a:r>
          <a:endParaRPr lang="en-US" sz="2500" kern="1200"/>
        </a:p>
      </dsp:txBody>
      <dsp:txXfrm>
        <a:off x="125652" y="2784995"/>
        <a:ext cx="6139971" cy="232269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2241623-A064-4BED-B073-BA4D61433402}" type="datetime1">
              <a:rPr lang="en-US" smtClean="0"/>
              <a:t>4/20/2021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1426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8894362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218794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46173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08324-A84C-4A45-93B6-78D079CCE772}"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9487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408324-A84C-4A45-93B6-78D079CCE772}"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200226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408324-A84C-4A45-93B6-78D079CCE772}"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7255900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8350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2148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57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20018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5738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495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9507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762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62545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5823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C4408324-A84C-4A45-93B6-78D079CCE772}" type="datetime1">
              <a:rPr lang="en-US" smtClean="0"/>
              <a:t>4/20/2021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1630925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3" descr="Three darts on bullseye">
            <a:extLst>
              <a:ext uri="{FF2B5EF4-FFF2-40B4-BE49-F238E27FC236}">
                <a16:creationId xmlns:a16="http://schemas.microsoft.com/office/drawing/2014/main" id="{CF705074-57ED-4E5D-B83D-87A906223156}"/>
              </a:ext>
            </a:extLst>
          </p:cNvPr>
          <p:cNvPicPr>
            <a:picLocks noChangeAspect="1"/>
          </p:cNvPicPr>
          <p:nvPr/>
        </p:nvPicPr>
        <p:blipFill rotWithShape="1">
          <a:blip r:embed="rId2"/>
          <a:srcRect t="8233" r="-1" b="7158"/>
          <a:stretch/>
        </p:blipFill>
        <p:spPr>
          <a:xfrm>
            <a:off x="1524" y="10"/>
            <a:ext cx="12188952" cy="6857990"/>
          </a:xfrm>
          <a:prstGeom prst="rect">
            <a:avLst/>
          </a:prstGeom>
        </p:spPr>
      </p:pic>
      <p:sp>
        <p:nvSpPr>
          <p:cNvPr id="2" name="Title 1">
            <a:extLst>
              <a:ext uri="{FF2B5EF4-FFF2-40B4-BE49-F238E27FC236}">
                <a16:creationId xmlns:a16="http://schemas.microsoft.com/office/drawing/2014/main" id="{6013CC45-0E05-4398-BDD5-64D4488DA808}"/>
              </a:ext>
            </a:extLst>
          </p:cNvPr>
          <p:cNvSpPr>
            <a:spLocks noGrp="1"/>
          </p:cNvSpPr>
          <p:nvPr>
            <p:ph type="ctrTitle"/>
          </p:nvPr>
        </p:nvSpPr>
        <p:spPr>
          <a:xfrm>
            <a:off x="1920240" y="2129069"/>
            <a:ext cx="3283888" cy="940790"/>
          </a:xfrm>
        </p:spPr>
        <p:txBody>
          <a:bodyPr anchor="ctr">
            <a:normAutofit/>
          </a:bodyPr>
          <a:lstStyle/>
          <a:p>
            <a:pPr algn="ctr"/>
            <a:r>
              <a:rPr lang="ro-RO" sz="4800" dirty="0">
                <a:solidFill>
                  <a:schemeClr val="tx1">
                    <a:lumMod val="75000"/>
                    <a:lumOff val="25000"/>
                  </a:schemeClr>
                </a:solidFill>
              </a:rPr>
              <a:t>Agile</a:t>
            </a:r>
          </a:p>
        </p:txBody>
      </p:sp>
      <p:sp>
        <p:nvSpPr>
          <p:cNvPr id="3" name="Subtitle 2">
            <a:extLst>
              <a:ext uri="{FF2B5EF4-FFF2-40B4-BE49-F238E27FC236}">
                <a16:creationId xmlns:a16="http://schemas.microsoft.com/office/drawing/2014/main" id="{106B855B-2964-4089-83CF-7CDC7DEDE0CC}"/>
              </a:ext>
            </a:extLst>
          </p:cNvPr>
          <p:cNvSpPr>
            <a:spLocks noGrp="1"/>
          </p:cNvSpPr>
          <p:nvPr>
            <p:ph type="subTitle" idx="1"/>
          </p:nvPr>
        </p:nvSpPr>
        <p:spPr>
          <a:xfrm>
            <a:off x="1920240" y="3224320"/>
            <a:ext cx="3283888" cy="816301"/>
          </a:xfrm>
        </p:spPr>
        <p:txBody>
          <a:bodyPr anchor="ctr">
            <a:normAutofit/>
          </a:bodyPr>
          <a:lstStyle/>
          <a:p>
            <a:pPr algn="ctr"/>
            <a:r>
              <a:rPr lang="ro-RO" sz="2700" b="1" dirty="0">
                <a:solidFill>
                  <a:schemeClr val="tx1">
                    <a:lumMod val="75000"/>
                    <a:lumOff val="25000"/>
                  </a:schemeClr>
                </a:solidFill>
              </a:rPr>
              <a:t>Costin Lungu</a:t>
            </a:r>
          </a:p>
        </p:txBody>
      </p:sp>
      <p:pic>
        <p:nvPicPr>
          <p:cNvPr id="18" name="Picture 17" descr="Logo, company name&#10;&#10;Description automatically generated">
            <a:extLst>
              <a:ext uri="{FF2B5EF4-FFF2-40B4-BE49-F238E27FC236}">
                <a16:creationId xmlns:a16="http://schemas.microsoft.com/office/drawing/2014/main" id="{674455FA-B6DF-406A-9DAD-41C040533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778" y="4193068"/>
            <a:ext cx="1326807" cy="721297"/>
          </a:xfrm>
          <a:prstGeom prst="rect">
            <a:avLst/>
          </a:prstGeom>
        </p:spPr>
      </p:pic>
    </p:spTree>
    <p:extLst>
      <p:ext uri="{BB962C8B-B14F-4D97-AF65-F5344CB8AC3E}">
        <p14:creationId xmlns:p14="http://schemas.microsoft.com/office/powerpoint/2010/main" val="191996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16"/>
                                        </p:tgtEl>
                                        <p:attrNameLst>
                                          <p:attrName>style.visibility</p:attrName>
                                        </p:attrNameLst>
                                      </p:cBhvr>
                                      <p:to>
                                        <p:strVal val="visible"/>
                                      </p:to>
                                    </p:set>
                                    <p:animEffect transition="in" filter="fade">
                                      <p:cBhvr>
                                        <p:cTn id="13"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F570D052-C519-43FE-B345-E606B6762DAB}"/>
              </a:ext>
            </a:extLst>
          </p:cNvPr>
          <p:cNvSpPr>
            <a:spLocks noGrp="1"/>
          </p:cNvSpPr>
          <p:nvPr>
            <p:ph type="title"/>
          </p:nvPr>
        </p:nvSpPr>
        <p:spPr>
          <a:xfrm>
            <a:off x="1154953" y="973668"/>
            <a:ext cx="8761413" cy="706964"/>
          </a:xfrm>
        </p:spPr>
        <p:txBody>
          <a:bodyPr>
            <a:normAutofit/>
          </a:bodyPr>
          <a:lstStyle/>
          <a:p>
            <a:r>
              <a:rPr lang="en-US" sz="3300" dirty="0">
                <a:solidFill>
                  <a:srgbClr val="FFFFFF"/>
                </a:solidFill>
              </a:rPr>
              <a:t>Romania web platform for medical field</a:t>
            </a:r>
            <a:endParaRPr lang="ro-RO" sz="3300" dirty="0">
              <a:solidFill>
                <a:srgbClr val="FFFFFF"/>
              </a:solidFill>
            </a:endParaRPr>
          </a:p>
        </p:txBody>
      </p:sp>
      <p:sp>
        <p:nvSpPr>
          <p:cNvPr id="13" name="Rectangle 12">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CD3AA3D-E3AF-4706-B2B5-1FDBD0497D1D}"/>
              </a:ext>
            </a:extLst>
          </p:cNvPr>
          <p:cNvGraphicFramePr>
            <a:graphicFrameLocks noGrp="1"/>
          </p:cNvGraphicFramePr>
          <p:nvPr>
            <p:ph idx="1"/>
            <p:extLst>
              <p:ext uri="{D42A27DB-BD31-4B8C-83A1-F6EECF244321}">
                <p14:modId xmlns:p14="http://schemas.microsoft.com/office/powerpoint/2010/main" val="382395908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670857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90BFC0CB-DCE9-4F01-B758-7819F6AC85C6}"/>
              </a:ext>
            </a:extLst>
          </p:cNvPr>
          <p:cNvSpPr>
            <a:spLocks noGrp="1"/>
          </p:cNvSpPr>
          <p:nvPr>
            <p:ph type="title"/>
          </p:nvPr>
        </p:nvSpPr>
        <p:spPr>
          <a:xfrm>
            <a:off x="1154953" y="973668"/>
            <a:ext cx="8761413" cy="706964"/>
          </a:xfrm>
        </p:spPr>
        <p:txBody>
          <a:bodyPr>
            <a:normAutofit/>
          </a:bodyPr>
          <a:lstStyle/>
          <a:p>
            <a:r>
              <a:rPr lang="en-US" dirty="0">
                <a:solidFill>
                  <a:srgbClr val="FFFFFF"/>
                </a:solidFill>
              </a:rPr>
              <a:t>Platform for sports fields</a:t>
            </a:r>
            <a:endParaRPr lang="ro-RO" dirty="0">
              <a:solidFill>
                <a:srgbClr val="FFFFFF"/>
              </a:solidFill>
            </a:endParaRPr>
          </a:p>
        </p:txBody>
      </p:sp>
      <p:sp>
        <p:nvSpPr>
          <p:cNvPr id="32" name="Rectangle 31">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4F16460-D2AE-4E8D-976F-5FBFE6F20920}"/>
              </a:ext>
            </a:extLst>
          </p:cNvPr>
          <p:cNvGraphicFramePr>
            <a:graphicFrameLocks noGrp="1"/>
          </p:cNvGraphicFramePr>
          <p:nvPr>
            <p:ph idx="1"/>
            <p:extLst>
              <p:ext uri="{D42A27DB-BD31-4B8C-83A1-F6EECF244321}">
                <p14:modId xmlns:p14="http://schemas.microsoft.com/office/powerpoint/2010/main" val="390514613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39171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Rectangle 1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CA3666B-A0BD-4911-8AD8-160870C3882F}"/>
              </a:ext>
            </a:extLst>
          </p:cNvPr>
          <p:cNvSpPr>
            <a:spLocks noGrp="1"/>
          </p:cNvSpPr>
          <p:nvPr>
            <p:ph type="title"/>
          </p:nvPr>
        </p:nvSpPr>
        <p:spPr>
          <a:xfrm>
            <a:off x="1154955" y="973667"/>
            <a:ext cx="2942210" cy="4833745"/>
          </a:xfrm>
        </p:spPr>
        <p:txBody>
          <a:bodyPr>
            <a:normAutofit/>
          </a:bodyPr>
          <a:lstStyle/>
          <a:p>
            <a:pPr algn="ctr"/>
            <a:r>
              <a:rPr lang="en-US" sz="3100" b="1" dirty="0">
                <a:solidFill>
                  <a:srgbClr val="EBEBEB"/>
                </a:solidFill>
              </a:rPr>
              <a:t>Hospital </a:t>
            </a:r>
            <a:r>
              <a:rPr lang="ro-RO" sz="3100" b="1" dirty="0">
                <a:solidFill>
                  <a:srgbClr val="EBEBEB"/>
                </a:solidFill>
              </a:rPr>
              <a:t>management </a:t>
            </a:r>
            <a:r>
              <a:rPr lang="en-US" sz="3100" b="1" dirty="0">
                <a:solidFill>
                  <a:srgbClr val="EBEBEB"/>
                </a:solidFill>
              </a:rPr>
              <a:t>system</a:t>
            </a:r>
            <a:br>
              <a:rPr lang="en-US" sz="3100" b="1" dirty="0">
                <a:solidFill>
                  <a:srgbClr val="EBEBEB"/>
                </a:solidFill>
              </a:rPr>
            </a:br>
            <a:br>
              <a:rPr lang="ro-RO" sz="3100" dirty="0">
                <a:solidFill>
                  <a:srgbClr val="EBEBEB"/>
                </a:solidFill>
              </a:rPr>
            </a:br>
            <a:r>
              <a:rPr lang="en-US" sz="3100" dirty="0">
                <a:solidFill>
                  <a:srgbClr val="EBEBEB"/>
                </a:solidFill>
              </a:rPr>
              <a:t>Facility </a:t>
            </a:r>
            <a:r>
              <a:rPr lang="ro-RO" sz="3100" dirty="0">
                <a:solidFill>
                  <a:srgbClr val="EBEBEB"/>
                </a:solidFill>
              </a:rPr>
              <a:t>management</a:t>
            </a:r>
          </a:p>
        </p:txBody>
      </p:sp>
      <p:sp>
        <p:nvSpPr>
          <p:cNvPr id="23" name="Rectangle 2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5" name="Content Placeholder 2">
            <a:extLst>
              <a:ext uri="{FF2B5EF4-FFF2-40B4-BE49-F238E27FC236}">
                <a16:creationId xmlns:a16="http://schemas.microsoft.com/office/drawing/2014/main" id="{83241C45-C7CE-4B99-AC48-B0B86574FEF2}"/>
              </a:ext>
            </a:extLst>
          </p:cNvPr>
          <p:cNvGraphicFramePr>
            <a:graphicFrameLocks noGrp="1"/>
          </p:cNvGraphicFramePr>
          <p:nvPr>
            <p:ph idx="1"/>
            <p:extLst>
              <p:ext uri="{D42A27DB-BD31-4B8C-83A1-F6EECF244321}">
                <p14:modId xmlns:p14="http://schemas.microsoft.com/office/powerpoint/2010/main" val="312031749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516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Rectangle 1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031C620A-9559-4B01-9A91-38B38AFEF986}"/>
              </a:ext>
            </a:extLst>
          </p:cNvPr>
          <p:cNvSpPr>
            <a:spLocks noGrp="1"/>
          </p:cNvSpPr>
          <p:nvPr>
            <p:ph type="title"/>
          </p:nvPr>
        </p:nvSpPr>
        <p:spPr>
          <a:xfrm>
            <a:off x="1154955" y="973667"/>
            <a:ext cx="2942210" cy="4833745"/>
          </a:xfrm>
        </p:spPr>
        <p:txBody>
          <a:bodyPr>
            <a:normAutofit/>
          </a:bodyPr>
          <a:lstStyle/>
          <a:p>
            <a:r>
              <a:rPr lang="en-US" sz="3100" b="1" dirty="0">
                <a:solidFill>
                  <a:srgbClr val="EBEBEB"/>
                </a:solidFill>
              </a:rPr>
              <a:t>Hospital </a:t>
            </a:r>
            <a:r>
              <a:rPr lang="ro-RO" sz="3100" b="1" dirty="0">
                <a:solidFill>
                  <a:srgbClr val="EBEBEB"/>
                </a:solidFill>
              </a:rPr>
              <a:t>management </a:t>
            </a:r>
            <a:r>
              <a:rPr lang="en-US" sz="3100" b="1" dirty="0">
                <a:solidFill>
                  <a:srgbClr val="EBEBEB"/>
                </a:solidFill>
              </a:rPr>
              <a:t>system</a:t>
            </a:r>
            <a:br>
              <a:rPr lang="en-US" sz="3100" b="1" dirty="0">
                <a:solidFill>
                  <a:srgbClr val="EBEBEB"/>
                </a:solidFill>
              </a:rPr>
            </a:br>
            <a:br>
              <a:rPr lang="en-US" sz="3100" b="1" dirty="0">
                <a:solidFill>
                  <a:srgbClr val="EBEBEB"/>
                </a:solidFill>
              </a:rPr>
            </a:br>
            <a:r>
              <a:rPr lang="en-US" sz="3100" dirty="0">
                <a:solidFill>
                  <a:srgbClr val="EBEBEB"/>
                </a:solidFill>
              </a:rPr>
              <a:t>Epics:</a:t>
            </a:r>
            <a:endParaRPr lang="ro-RO" sz="3100" dirty="0">
              <a:solidFill>
                <a:srgbClr val="EBEBEB"/>
              </a:solidFill>
            </a:endParaRPr>
          </a:p>
        </p:txBody>
      </p:sp>
      <p:sp>
        <p:nvSpPr>
          <p:cNvPr id="23" name="Rectangle 2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7AD99D3-6B35-4A23-9469-4FBBDFC29036}"/>
              </a:ext>
            </a:extLst>
          </p:cNvPr>
          <p:cNvGraphicFramePr>
            <a:graphicFrameLocks noGrp="1"/>
          </p:cNvGraphicFramePr>
          <p:nvPr>
            <p:ph idx="1"/>
            <p:extLst>
              <p:ext uri="{D42A27DB-BD31-4B8C-83A1-F6EECF244321}">
                <p14:modId xmlns:p14="http://schemas.microsoft.com/office/powerpoint/2010/main" val="29356580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0143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7B50C-BA86-4F51-A3E5-EE1354FCE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E7DC5BDA-5569-44D1-B022-C75E74FC5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BA79CFEF-C95D-4DE4-BD1D-EC73C3DB2A36}"/>
              </a:ext>
            </a:extLst>
          </p:cNvPr>
          <p:cNvSpPr>
            <a:spLocks noGrp="1"/>
          </p:cNvSpPr>
          <p:nvPr>
            <p:ph type="title"/>
          </p:nvPr>
        </p:nvSpPr>
        <p:spPr>
          <a:xfrm>
            <a:off x="1154953" y="973668"/>
            <a:ext cx="8761413" cy="706964"/>
          </a:xfrm>
        </p:spPr>
        <p:txBody>
          <a:bodyPr>
            <a:normAutofit fontScale="90000"/>
          </a:bodyPr>
          <a:lstStyle/>
          <a:p>
            <a:pPr>
              <a:lnSpc>
                <a:spcPct val="90000"/>
              </a:lnSpc>
            </a:pPr>
            <a:r>
              <a:rPr lang="en-US" sz="2400" b="1" dirty="0">
                <a:solidFill>
                  <a:srgbClr val="FFFFFF"/>
                </a:solidFill>
              </a:rPr>
              <a:t>Hospital </a:t>
            </a:r>
            <a:r>
              <a:rPr lang="ro-RO" sz="2400" b="1" dirty="0">
                <a:solidFill>
                  <a:srgbClr val="FFFFFF"/>
                </a:solidFill>
              </a:rPr>
              <a:t>management </a:t>
            </a:r>
            <a:r>
              <a:rPr lang="en-US" sz="2400" b="1" dirty="0">
                <a:solidFill>
                  <a:srgbClr val="FFFFFF"/>
                </a:solidFill>
              </a:rPr>
              <a:t>system</a:t>
            </a:r>
            <a:br>
              <a:rPr lang="en-US" sz="2400" b="1" dirty="0">
                <a:solidFill>
                  <a:srgbClr val="FFFFFF"/>
                </a:solidFill>
              </a:rPr>
            </a:br>
            <a:r>
              <a:rPr lang="en-US" sz="2400" dirty="0">
                <a:solidFill>
                  <a:srgbClr val="FFFFFF"/>
                </a:solidFill>
              </a:rPr>
              <a:t>User stories - </a:t>
            </a:r>
            <a:r>
              <a:rPr lang="en-US" sz="2400" i="1" dirty="0">
                <a:solidFill>
                  <a:srgbClr val="FFFFFF"/>
                </a:solidFill>
              </a:rPr>
              <a:t>Creating u</a:t>
            </a:r>
            <a:r>
              <a:rPr lang="ro-RO" sz="2400" i="1" dirty="0">
                <a:solidFill>
                  <a:srgbClr val="FFFFFF"/>
                </a:solidFill>
              </a:rPr>
              <a:t>ser </a:t>
            </a:r>
            <a:r>
              <a:rPr lang="en-US" sz="2400" i="1" dirty="0">
                <a:solidFill>
                  <a:srgbClr val="FFFFFF"/>
                </a:solidFill>
              </a:rPr>
              <a:t>interface</a:t>
            </a:r>
            <a:endParaRPr lang="ro-RO" sz="2400" dirty="0">
              <a:solidFill>
                <a:srgbClr val="FFFFFF"/>
              </a:solidFill>
            </a:endParaRPr>
          </a:p>
        </p:txBody>
      </p:sp>
      <p:sp>
        <p:nvSpPr>
          <p:cNvPr id="13" name="Rectangle 12">
            <a:extLst>
              <a:ext uri="{FF2B5EF4-FFF2-40B4-BE49-F238E27FC236}">
                <a16:creationId xmlns:a16="http://schemas.microsoft.com/office/drawing/2014/main" id="{D0125878-85CE-4A00-BA94-36987E341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DBED8B2-2004-4005-A1D6-AABD4CBBA062}"/>
              </a:ext>
            </a:extLst>
          </p:cNvPr>
          <p:cNvGraphicFramePr>
            <a:graphicFrameLocks noGrp="1"/>
          </p:cNvGraphicFramePr>
          <p:nvPr>
            <p:ph idx="1"/>
            <p:extLst>
              <p:ext uri="{D42A27DB-BD31-4B8C-83A1-F6EECF244321}">
                <p14:modId xmlns:p14="http://schemas.microsoft.com/office/powerpoint/2010/main" val="2405076396"/>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132901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Rectangle 1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408D42AD-66B8-4E26-A6B7-EF255DE3D0E7}"/>
              </a:ext>
            </a:extLst>
          </p:cNvPr>
          <p:cNvSpPr>
            <a:spLocks noGrp="1"/>
          </p:cNvSpPr>
          <p:nvPr>
            <p:ph type="title"/>
          </p:nvPr>
        </p:nvSpPr>
        <p:spPr>
          <a:xfrm>
            <a:off x="1154955" y="973667"/>
            <a:ext cx="2942210" cy="4833745"/>
          </a:xfrm>
        </p:spPr>
        <p:txBody>
          <a:bodyPr>
            <a:normAutofit/>
          </a:bodyPr>
          <a:lstStyle/>
          <a:p>
            <a:pPr algn="ctr"/>
            <a:r>
              <a:rPr lang="en-US" sz="3100" b="1" dirty="0">
                <a:solidFill>
                  <a:srgbClr val="EBEBEB"/>
                </a:solidFill>
              </a:rPr>
              <a:t>Hospital </a:t>
            </a:r>
            <a:r>
              <a:rPr lang="ro-RO" sz="3100" b="1" dirty="0">
                <a:solidFill>
                  <a:srgbClr val="EBEBEB"/>
                </a:solidFill>
              </a:rPr>
              <a:t>management </a:t>
            </a:r>
            <a:r>
              <a:rPr lang="en-US" sz="3100" b="1" dirty="0">
                <a:solidFill>
                  <a:srgbClr val="EBEBEB"/>
                </a:solidFill>
              </a:rPr>
              <a:t>system</a:t>
            </a:r>
            <a:br>
              <a:rPr lang="en-US" sz="3100" b="1" dirty="0">
                <a:solidFill>
                  <a:srgbClr val="EBEBEB"/>
                </a:solidFill>
              </a:rPr>
            </a:br>
            <a:br>
              <a:rPr lang="en-US" sz="3100" b="1" dirty="0">
                <a:solidFill>
                  <a:srgbClr val="EBEBEB"/>
                </a:solidFill>
              </a:rPr>
            </a:br>
            <a:r>
              <a:rPr lang="en-US" sz="3100" dirty="0">
                <a:solidFill>
                  <a:srgbClr val="EBEBEB"/>
                </a:solidFill>
              </a:rPr>
              <a:t>User stories - </a:t>
            </a:r>
            <a:r>
              <a:rPr lang="en-US" sz="3100" i="1" dirty="0">
                <a:solidFill>
                  <a:srgbClr val="EBEBEB"/>
                </a:solidFill>
              </a:rPr>
              <a:t>Generating the database</a:t>
            </a:r>
          </a:p>
        </p:txBody>
      </p:sp>
      <p:sp>
        <p:nvSpPr>
          <p:cNvPr id="23" name="Rectangle 2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0157CDC-FE61-4ADE-AD40-2CB807A97FCF}"/>
              </a:ext>
            </a:extLst>
          </p:cNvPr>
          <p:cNvGraphicFramePr>
            <a:graphicFrameLocks noGrp="1"/>
          </p:cNvGraphicFramePr>
          <p:nvPr>
            <p:ph idx="1"/>
            <p:extLst>
              <p:ext uri="{D42A27DB-BD31-4B8C-83A1-F6EECF244321}">
                <p14:modId xmlns:p14="http://schemas.microsoft.com/office/powerpoint/2010/main" val="3939006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075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8F8B4B9-6C42-4DD4-ABEA-A1DE0CE1BB7D}"/>
              </a:ext>
            </a:extLst>
          </p:cNvPr>
          <p:cNvSpPr>
            <a:spLocks noGrp="1"/>
          </p:cNvSpPr>
          <p:nvPr>
            <p:ph type="title"/>
          </p:nvPr>
        </p:nvSpPr>
        <p:spPr>
          <a:xfrm>
            <a:off x="836247" y="1085549"/>
            <a:ext cx="3430947" cy="4686903"/>
          </a:xfrm>
        </p:spPr>
        <p:txBody>
          <a:bodyPr anchor="ctr">
            <a:normAutofit fontScale="90000"/>
          </a:bodyPr>
          <a:lstStyle/>
          <a:p>
            <a:pPr algn="r">
              <a:lnSpc>
                <a:spcPct val="90000"/>
              </a:lnSpc>
            </a:pPr>
            <a:r>
              <a:rPr lang="en-US" b="1" dirty="0">
                <a:solidFill>
                  <a:schemeClr val="tx1"/>
                </a:solidFill>
              </a:rPr>
              <a:t>Hospital </a:t>
            </a:r>
            <a:r>
              <a:rPr lang="ro-RO" b="1" dirty="0">
                <a:solidFill>
                  <a:schemeClr val="tx1"/>
                </a:solidFill>
              </a:rPr>
              <a:t>management </a:t>
            </a:r>
            <a:r>
              <a:rPr lang="en-US" b="1" dirty="0">
                <a:solidFill>
                  <a:schemeClr val="tx1"/>
                </a:solidFill>
              </a:rPr>
              <a:t>system</a:t>
            </a:r>
            <a:br>
              <a:rPr lang="en-US" b="1" dirty="0">
                <a:solidFill>
                  <a:schemeClr val="tx1"/>
                </a:solidFill>
              </a:rPr>
            </a:br>
            <a:br>
              <a:rPr lang="en-US" b="1" dirty="0">
                <a:solidFill>
                  <a:schemeClr val="tx1"/>
                </a:solidFill>
              </a:rPr>
            </a:br>
            <a:r>
              <a:rPr lang="en-US" dirty="0">
                <a:solidFill>
                  <a:schemeClr val="tx1"/>
                </a:solidFill>
              </a:rPr>
              <a:t>User stories - </a:t>
            </a:r>
            <a:r>
              <a:rPr lang="en-US" i="1" dirty="0">
                <a:solidFill>
                  <a:schemeClr val="tx1"/>
                </a:solidFill>
              </a:rPr>
              <a:t>Managing the efficiency of hospital beds in sections</a:t>
            </a:r>
            <a:br>
              <a:rPr lang="en-US" dirty="0">
                <a:solidFill>
                  <a:schemeClr val="tx1"/>
                </a:solidFill>
              </a:rPr>
            </a:br>
            <a:endParaRPr lang="ro-RO" dirty="0">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022A23-0E42-467A-8741-178645A3A190}"/>
              </a:ext>
            </a:extLst>
          </p:cNvPr>
          <p:cNvSpPr>
            <a:spLocks noGrp="1"/>
          </p:cNvSpPr>
          <p:nvPr>
            <p:ph idx="1"/>
          </p:nvPr>
        </p:nvSpPr>
        <p:spPr>
          <a:xfrm>
            <a:off x="5041399" y="1085549"/>
            <a:ext cx="5579707" cy="4686903"/>
          </a:xfrm>
        </p:spPr>
        <p:txBody>
          <a:bodyPr anchor="ctr">
            <a:normAutofit/>
          </a:bodyPr>
          <a:lstStyle/>
          <a:p>
            <a:r>
              <a:rPr lang="en-US" dirty="0">
                <a:solidFill>
                  <a:schemeClr val="tx1"/>
                </a:solidFill>
              </a:rPr>
              <a:t>As a developer, I want to create the hospital beds efficiency algorithm, so that user could see the beds utilization over a limit;</a:t>
            </a:r>
          </a:p>
          <a:p>
            <a:r>
              <a:rPr lang="en-US" dirty="0">
                <a:solidFill>
                  <a:schemeClr val="tx1"/>
                </a:solidFill>
              </a:rPr>
              <a:t>As a developer, I want to display the hospital beds efficiency algorithm, so that user could see the utilization of the beds;</a:t>
            </a:r>
          </a:p>
          <a:p>
            <a:r>
              <a:rPr lang="en-US" dirty="0">
                <a:solidFill>
                  <a:schemeClr val="tx1"/>
                </a:solidFill>
              </a:rPr>
              <a:t>As a developer, I want to display the hospital beds on every section, so that user could see overloaded sections in the hospital;</a:t>
            </a:r>
          </a:p>
        </p:txBody>
      </p:sp>
      <p:sp>
        <p:nvSpPr>
          <p:cNvPr id="16"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35650579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Rectangle 16">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1"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3B021C25-D70B-45B4-A511-16B7CCB985DA}"/>
              </a:ext>
            </a:extLst>
          </p:cNvPr>
          <p:cNvSpPr>
            <a:spLocks noGrp="1"/>
          </p:cNvSpPr>
          <p:nvPr>
            <p:ph type="title"/>
          </p:nvPr>
        </p:nvSpPr>
        <p:spPr>
          <a:xfrm>
            <a:off x="1154955" y="973667"/>
            <a:ext cx="2942210" cy="4833745"/>
          </a:xfrm>
        </p:spPr>
        <p:txBody>
          <a:bodyPr>
            <a:normAutofit/>
          </a:bodyPr>
          <a:lstStyle/>
          <a:p>
            <a:pPr>
              <a:lnSpc>
                <a:spcPct val="90000"/>
              </a:lnSpc>
            </a:pPr>
            <a:r>
              <a:rPr lang="en-US" sz="3100" b="1" dirty="0">
                <a:solidFill>
                  <a:srgbClr val="EBEBEB"/>
                </a:solidFill>
              </a:rPr>
              <a:t>Hospital </a:t>
            </a:r>
            <a:r>
              <a:rPr lang="ro-RO" sz="3100" b="1" dirty="0">
                <a:solidFill>
                  <a:srgbClr val="EBEBEB"/>
                </a:solidFill>
              </a:rPr>
              <a:t>management </a:t>
            </a:r>
            <a:r>
              <a:rPr lang="en-US" sz="3100" b="1" dirty="0">
                <a:solidFill>
                  <a:srgbClr val="EBEBEB"/>
                </a:solidFill>
              </a:rPr>
              <a:t>system</a:t>
            </a:r>
            <a:br>
              <a:rPr lang="en-US" sz="3100" b="1" dirty="0">
                <a:solidFill>
                  <a:srgbClr val="EBEBEB"/>
                </a:solidFill>
              </a:rPr>
            </a:br>
            <a:br>
              <a:rPr lang="en-US" sz="3100" b="1" dirty="0">
                <a:solidFill>
                  <a:srgbClr val="EBEBEB"/>
                </a:solidFill>
              </a:rPr>
            </a:br>
            <a:r>
              <a:rPr lang="en-US" sz="3100" dirty="0">
                <a:solidFill>
                  <a:srgbClr val="EBEBEB"/>
                </a:solidFill>
              </a:rPr>
              <a:t>User stories - </a:t>
            </a:r>
            <a:r>
              <a:rPr lang="en-US" sz="3100" i="1" dirty="0">
                <a:solidFill>
                  <a:srgbClr val="EBEBEB"/>
                </a:solidFill>
              </a:rPr>
              <a:t>Managing of hospital beds in major crisis situations</a:t>
            </a:r>
            <a:endParaRPr lang="ro-RO" sz="3100" i="1" dirty="0">
              <a:solidFill>
                <a:srgbClr val="EBEBEB"/>
              </a:solidFill>
            </a:endParaRPr>
          </a:p>
        </p:txBody>
      </p:sp>
      <p:sp>
        <p:nvSpPr>
          <p:cNvPr id="23" name="Rectangle 22">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F0ED568-9DFD-4079-91FA-89EE6CC84FA3}"/>
              </a:ext>
            </a:extLst>
          </p:cNvPr>
          <p:cNvGraphicFramePr>
            <a:graphicFrameLocks noGrp="1"/>
          </p:cNvGraphicFramePr>
          <p:nvPr>
            <p:ph idx="1"/>
            <p:extLst>
              <p:ext uri="{D42A27DB-BD31-4B8C-83A1-F6EECF244321}">
                <p14:modId xmlns:p14="http://schemas.microsoft.com/office/powerpoint/2010/main" val="268332483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9352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708</TotalTime>
  <Words>865</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Agile</vt:lpstr>
      <vt:lpstr>Romania web platform for medical field</vt:lpstr>
      <vt:lpstr>Platform for sports fields</vt:lpstr>
      <vt:lpstr>Hospital management system  Facility management</vt:lpstr>
      <vt:lpstr>Hospital management system  Epics:</vt:lpstr>
      <vt:lpstr>Hospital management system User stories - Creating user interface</vt:lpstr>
      <vt:lpstr>Hospital management system  User stories - Generating the database</vt:lpstr>
      <vt:lpstr>Hospital management system  User stories - Managing the efficiency of hospital beds in sections </vt:lpstr>
      <vt:lpstr>Hospital management system  User stories - Managing of hospital beds in major crisis situations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Costin</dc:creator>
  <cp:lastModifiedBy>Costin</cp:lastModifiedBy>
  <cp:revision>39</cp:revision>
  <dcterms:created xsi:type="dcterms:W3CDTF">2021-04-20T08:10:50Z</dcterms:created>
  <dcterms:modified xsi:type="dcterms:W3CDTF">2021-04-20T19:59:44Z</dcterms:modified>
</cp:coreProperties>
</file>