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力德 連" userId="99bc04303d4430ca" providerId="LiveId" clId="{82C8FBC8-C98A-45FD-B2F8-961177B8D1A4}"/>
    <pc:docChg chg="undo custSel addSld delSld modSld sldOrd">
      <pc:chgData name="力德 連" userId="99bc04303d4430ca" providerId="LiveId" clId="{82C8FBC8-C98A-45FD-B2F8-961177B8D1A4}" dt="2019-01-04T15:39:47.530" v="622"/>
      <pc:docMkLst>
        <pc:docMk/>
      </pc:docMkLst>
      <pc:sldChg chg="addSp delSp modSp add">
        <pc:chgData name="力德 連" userId="99bc04303d4430ca" providerId="LiveId" clId="{82C8FBC8-C98A-45FD-B2F8-961177B8D1A4}" dt="2019-01-04T15:39:47.530" v="622"/>
        <pc:sldMkLst>
          <pc:docMk/>
          <pc:sldMk cId="1814801911" sldId="256"/>
        </pc:sldMkLst>
        <pc:spChg chg="del">
          <ac:chgData name="力德 連" userId="99bc04303d4430ca" providerId="LiveId" clId="{82C8FBC8-C98A-45FD-B2F8-961177B8D1A4}" dt="2019-01-04T13:47:57.018" v="5" actId="478"/>
          <ac:spMkLst>
            <pc:docMk/>
            <pc:sldMk cId="1814801911" sldId="256"/>
            <ac:spMk id="2" creationId="{C9A556E5-910F-4F54-A087-39BCB71F4EC7}"/>
          </ac:spMkLst>
        </pc:spChg>
        <pc:spChg chg="mod">
          <ac:chgData name="力德 連" userId="99bc04303d4430ca" providerId="LiveId" clId="{82C8FBC8-C98A-45FD-B2F8-961177B8D1A4}" dt="2019-01-04T15:39:47.530" v="622"/>
          <ac:spMkLst>
            <pc:docMk/>
            <pc:sldMk cId="1814801911" sldId="256"/>
            <ac:spMk id="3" creationId="{06544CEB-AD38-47EA-85FD-E4800F53330D}"/>
          </ac:spMkLst>
        </pc:spChg>
        <pc:spChg chg="add mod">
          <ac:chgData name="力德 連" userId="99bc04303d4430ca" providerId="LiveId" clId="{82C8FBC8-C98A-45FD-B2F8-961177B8D1A4}" dt="2019-01-04T13:54:15.042" v="110" actId="1076"/>
          <ac:spMkLst>
            <pc:docMk/>
            <pc:sldMk cId="1814801911" sldId="256"/>
            <ac:spMk id="4" creationId="{4E460FC3-FBAC-4E3C-95AE-B683652D4798}"/>
          </ac:spMkLst>
        </pc:spChg>
      </pc:sldChg>
      <pc:sldChg chg="addSp delSp modSp add">
        <pc:chgData name="力德 連" userId="99bc04303d4430ca" providerId="LiveId" clId="{82C8FBC8-C98A-45FD-B2F8-961177B8D1A4}" dt="2019-01-04T15:34:46.798" v="567" actId="14100"/>
        <pc:sldMkLst>
          <pc:docMk/>
          <pc:sldMk cId="3902922903" sldId="257"/>
        </pc:sldMkLst>
        <pc:spChg chg="del">
          <ac:chgData name="力德 連" userId="99bc04303d4430ca" providerId="LiveId" clId="{82C8FBC8-C98A-45FD-B2F8-961177B8D1A4}" dt="2019-01-04T13:57:26.017" v="116" actId="478"/>
          <ac:spMkLst>
            <pc:docMk/>
            <pc:sldMk cId="3902922903" sldId="257"/>
            <ac:spMk id="2" creationId="{2C3B5E73-B2BF-4089-97E9-9A6D672D919E}"/>
          </ac:spMkLst>
        </pc:spChg>
        <pc:spChg chg="mod">
          <ac:chgData name="力德 連" userId="99bc04303d4430ca" providerId="LiveId" clId="{82C8FBC8-C98A-45FD-B2F8-961177B8D1A4}" dt="2019-01-04T15:33:48.416" v="541" actId="113"/>
          <ac:spMkLst>
            <pc:docMk/>
            <pc:sldMk cId="3902922903" sldId="257"/>
            <ac:spMk id="3" creationId="{5EACF43C-B475-4C31-A2A9-079ACAD22FAC}"/>
          </ac:spMkLst>
        </pc:spChg>
        <pc:spChg chg="add mod">
          <ac:chgData name="力德 連" userId="99bc04303d4430ca" providerId="LiveId" clId="{82C8FBC8-C98A-45FD-B2F8-961177B8D1A4}" dt="2019-01-04T15:33:55.227" v="544" actId="113"/>
          <ac:spMkLst>
            <pc:docMk/>
            <pc:sldMk cId="3902922903" sldId="257"/>
            <ac:spMk id="4" creationId="{0FFD602D-D446-4B49-84F1-4FAC33E24237}"/>
          </ac:spMkLst>
        </pc:spChg>
        <pc:spChg chg="add mod">
          <ac:chgData name="力德 連" userId="99bc04303d4430ca" providerId="LiveId" clId="{82C8FBC8-C98A-45FD-B2F8-961177B8D1A4}" dt="2019-01-04T15:17:54.421" v="518" actId="207"/>
          <ac:spMkLst>
            <pc:docMk/>
            <pc:sldMk cId="3902922903" sldId="257"/>
            <ac:spMk id="7" creationId="{D9109C60-C902-4218-A995-E3E9BBAA91A8}"/>
          </ac:spMkLst>
        </pc:spChg>
        <pc:picChg chg="add mod">
          <ac:chgData name="力德 連" userId="99bc04303d4430ca" providerId="LiveId" clId="{82C8FBC8-C98A-45FD-B2F8-961177B8D1A4}" dt="2019-01-04T15:34:46.798" v="567" actId="14100"/>
          <ac:picMkLst>
            <pc:docMk/>
            <pc:sldMk cId="3902922903" sldId="257"/>
            <ac:picMk id="6" creationId="{455151B1-F3F6-4C3F-B0AE-B2B77CBF025E}"/>
          </ac:picMkLst>
        </pc:picChg>
      </pc:sldChg>
      <pc:sldChg chg="modSp add ord">
        <pc:chgData name="力德 連" userId="99bc04303d4430ca" providerId="LiveId" clId="{82C8FBC8-C98A-45FD-B2F8-961177B8D1A4}" dt="2019-01-04T15:35:24.895" v="576"/>
        <pc:sldMkLst>
          <pc:docMk/>
          <pc:sldMk cId="381521485" sldId="258"/>
        </pc:sldMkLst>
        <pc:spChg chg="mod">
          <ac:chgData name="力德 連" userId="99bc04303d4430ca" providerId="LiveId" clId="{82C8FBC8-C98A-45FD-B2F8-961177B8D1A4}" dt="2019-01-04T14:56:03.149" v="188"/>
          <ac:spMkLst>
            <pc:docMk/>
            <pc:sldMk cId="381521485" sldId="258"/>
            <ac:spMk id="2" creationId="{421645EA-41EC-42E3-AD3A-A3C0B3790284}"/>
          </ac:spMkLst>
        </pc:spChg>
        <pc:spChg chg="mod">
          <ac:chgData name="力德 連" userId="99bc04303d4430ca" providerId="LiveId" clId="{82C8FBC8-C98A-45FD-B2F8-961177B8D1A4}" dt="2019-01-04T15:35:24.895" v="576"/>
          <ac:spMkLst>
            <pc:docMk/>
            <pc:sldMk cId="381521485" sldId="258"/>
            <ac:spMk id="3" creationId="{5F3E652E-6134-4F53-AA16-F65503F7F2C3}"/>
          </ac:spMkLst>
        </pc:spChg>
      </pc:sldChg>
      <pc:sldChg chg="addSp delSp modSp add">
        <pc:chgData name="力德 連" userId="99bc04303d4430ca" providerId="LiveId" clId="{82C8FBC8-C98A-45FD-B2F8-961177B8D1A4}" dt="2019-01-04T15:38:46.904" v="617" actId="14100"/>
        <pc:sldMkLst>
          <pc:docMk/>
          <pc:sldMk cId="2864330552" sldId="259"/>
        </pc:sldMkLst>
        <pc:spChg chg="del">
          <ac:chgData name="力德 連" userId="99bc04303d4430ca" providerId="LiveId" clId="{82C8FBC8-C98A-45FD-B2F8-961177B8D1A4}" dt="2019-01-04T15:08:24.498" v="515" actId="478"/>
          <ac:spMkLst>
            <pc:docMk/>
            <pc:sldMk cId="2864330552" sldId="259"/>
            <ac:spMk id="2" creationId="{48EDC9B2-E07A-48C0-96D2-7A1A5C8F3D8C}"/>
          </ac:spMkLst>
        </pc:spChg>
        <pc:spChg chg="del">
          <ac:chgData name="力德 連" userId="99bc04303d4430ca" providerId="LiveId" clId="{82C8FBC8-C98A-45FD-B2F8-961177B8D1A4}" dt="2019-01-04T15:08:26.884" v="516" actId="478"/>
          <ac:spMkLst>
            <pc:docMk/>
            <pc:sldMk cId="2864330552" sldId="259"/>
            <ac:spMk id="3" creationId="{726230C8-235E-4BE7-8C7E-FC7672AFDA40}"/>
          </ac:spMkLst>
        </pc:spChg>
        <pc:spChg chg="add mod">
          <ac:chgData name="力德 連" userId="99bc04303d4430ca" providerId="LiveId" clId="{82C8FBC8-C98A-45FD-B2F8-961177B8D1A4}" dt="2019-01-04T15:36:43.485" v="607" actId="255"/>
          <ac:spMkLst>
            <pc:docMk/>
            <pc:sldMk cId="2864330552" sldId="259"/>
            <ac:spMk id="6" creationId="{11C32284-EB17-4417-977F-D6D7EB8DC46A}"/>
          </ac:spMkLst>
        </pc:spChg>
        <pc:graphicFrameChg chg="add del mod">
          <ac:chgData name="力德 連" userId="99bc04303d4430ca" providerId="LiveId" clId="{82C8FBC8-C98A-45FD-B2F8-961177B8D1A4}" dt="2019-01-04T15:27:50.110" v="522" actId="478"/>
          <ac:graphicFrameMkLst>
            <pc:docMk/>
            <pc:sldMk cId="2864330552" sldId="259"/>
            <ac:graphicFrameMk id="4" creationId="{BF89CD2A-8A30-4D1D-A1E3-C73618384324}"/>
          </ac:graphicFrameMkLst>
        </pc:graphicFrameChg>
        <pc:picChg chg="add mod">
          <ac:chgData name="力德 連" userId="99bc04303d4430ca" providerId="LiveId" clId="{82C8FBC8-C98A-45FD-B2F8-961177B8D1A4}" dt="2019-01-04T15:38:46.904" v="617" actId="14100"/>
          <ac:picMkLst>
            <pc:docMk/>
            <pc:sldMk cId="2864330552" sldId="259"/>
            <ac:picMk id="8" creationId="{E714CBF3-E412-4A1A-B712-BB262D6B18E6}"/>
          </ac:picMkLst>
        </pc:picChg>
      </pc:sldChg>
      <pc:sldChg chg="add del">
        <pc:chgData name="力德 連" userId="99bc04303d4430ca" providerId="LiveId" clId="{82C8FBC8-C98A-45FD-B2F8-961177B8D1A4}" dt="2019-01-04T15:35:05.580" v="568" actId="2696"/>
        <pc:sldMkLst>
          <pc:docMk/>
          <pc:sldMk cId="3436522352" sldId="260"/>
        </pc:sldMkLst>
      </pc:sldChg>
      <pc:sldChg chg="add del">
        <pc:chgData name="力德 連" userId="99bc04303d4430ca" providerId="LiveId" clId="{82C8FBC8-C98A-45FD-B2F8-961177B8D1A4}" dt="2019-01-04T15:38:38.652" v="615" actId="2696"/>
        <pc:sldMkLst>
          <pc:docMk/>
          <pc:sldMk cId="4222265719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2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81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1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45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24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06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44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69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8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18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9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96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0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9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4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5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854BAD-7D30-48C5-8761-E43FF5EA871D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4CDE45-FE00-404D-BA5A-53BEE137A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25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cc3274312/1071-G0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06544CEB-AD38-47EA-85FD-E4800F533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2400" b="1" dirty="0"/>
              <a:t>組長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連力德</a:t>
            </a:r>
            <a:endParaRPr lang="en-US" altLang="zh-TW" sz="2400" b="1" dirty="0"/>
          </a:p>
          <a:p>
            <a:pPr algn="l"/>
            <a:r>
              <a:rPr lang="zh-TW" altLang="en-US" sz="2400" b="1" dirty="0"/>
              <a:t>組員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王聖鑫</a:t>
            </a:r>
            <a:r>
              <a:rPr lang="zh-TW" altLang="en-US" sz="24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zh-TW" altLang="en-US" sz="2400" b="1" dirty="0"/>
              <a:t>賴宇洋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460FC3-FBAC-4E3C-95AE-B683652D4798}"/>
              </a:ext>
            </a:extLst>
          </p:cNvPr>
          <p:cNvSpPr txBox="1"/>
          <p:nvPr/>
        </p:nvSpPr>
        <p:spPr>
          <a:xfrm>
            <a:off x="2372412" y="1847653"/>
            <a:ext cx="7447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/>
              <a:t>轉換貨幣</a:t>
            </a:r>
            <a:endParaRPr lang="en-US" altLang="zh-TW" sz="4800" dirty="0"/>
          </a:p>
          <a:p>
            <a:pPr algn="ctr" fontAlgn="t"/>
            <a:r>
              <a:rPr lang="en-US" altLang="zh-TW" sz="2400" dirty="0"/>
              <a:t>(Convert Currency)</a:t>
            </a:r>
          </a:p>
          <a:p>
            <a:pPr algn="ctr"/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148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ACF43C-B475-4C31-A2A9-079ACAD2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/>
              <a:t>Function-&gt;</a:t>
            </a:r>
            <a:r>
              <a:rPr lang="zh-TW" altLang="en-US" b="1" dirty="0"/>
              <a:t>連力德</a:t>
            </a:r>
            <a:endParaRPr lang="en-US" altLang="zh-TW" b="1" dirty="0"/>
          </a:p>
          <a:p>
            <a:r>
              <a:rPr lang="en-US" altLang="zh-TW" b="1" dirty="0"/>
              <a:t>Main-&gt;</a:t>
            </a:r>
            <a:r>
              <a:rPr lang="zh-TW" altLang="en-US" b="1" dirty="0"/>
              <a:t>賴宇洋</a:t>
            </a:r>
            <a:endParaRPr lang="en-US" altLang="zh-TW" b="1" dirty="0"/>
          </a:p>
          <a:p>
            <a:r>
              <a:rPr lang="zh-TW" altLang="en-US" b="1" dirty="0"/>
              <a:t>紀錄表</a:t>
            </a:r>
            <a:r>
              <a:rPr lang="en-US" altLang="zh-TW" b="1" dirty="0"/>
              <a:t>-&gt;</a:t>
            </a:r>
            <a:r>
              <a:rPr lang="zh-TW" altLang="en-US" b="1" dirty="0"/>
              <a:t>王聖鑫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 err="1"/>
              <a:t>gangskiller</a:t>
            </a:r>
            <a:r>
              <a:rPr lang="en-US" altLang="zh-TW" b="1" dirty="0"/>
              <a:t>-&gt;</a:t>
            </a:r>
            <a:r>
              <a:rPr lang="zh-TW" altLang="en-US" b="1" dirty="0"/>
              <a:t>連力德</a:t>
            </a:r>
            <a:endParaRPr lang="en-US" altLang="zh-TW" b="1" dirty="0"/>
          </a:p>
          <a:p>
            <a:r>
              <a:rPr lang="en-US" altLang="zh-TW" b="1" dirty="0"/>
              <a:t>lcc3274312-&gt;</a:t>
            </a:r>
            <a:r>
              <a:rPr lang="zh-TW" altLang="en-US" b="1" dirty="0"/>
              <a:t>賴宇洋</a:t>
            </a:r>
            <a:endParaRPr lang="en-US" altLang="zh-TW" b="1" dirty="0"/>
          </a:p>
          <a:p>
            <a:r>
              <a:rPr lang="en-US" altLang="zh-TW" b="1" dirty="0"/>
              <a:t>WJack611-&gt;</a:t>
            </a:r>
            <a:r>
              <a:rPr lang="zh-TW" altLang="en-US" b="1" dirty="0"/>
              <a:t>王聖鑫</a:t>
            </a:r>
            <a:endParaRPr lang="en-US" altLang="zh-TW" b="1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FFD602D-D446-4B49-84F1-4FAC33E24237}"/>
              </a:ext>
            </a:extLst>
          </p:cNvPr>
          <p:cNvSpPr txBox="1"/>
          <p:nvPr/>
        </p:nvSpPr>
        <p:spPr>
          <a:xfrm>
            <a:off x="3855562" y="1131217"/>
            <a:ext cx="422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/>
              <a:t>分工說明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5151B1-F3F6-4C3F-B0AE-B2B77CBF0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34" y="2648933"/>
            <a:ext cx="5882327" cy="32269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9109C60-C902-4218-A995-E3E9BBAA91A8}"/>
              </a:ext>
            </a:extLst>
          </p:cNvPr>
          <p:cNvSpPr txBox="1"/>
          <p:nvPr/>
        </p:nvSpPr>
        <p:spPr>
          <a:xfrm>
            <a:off x="1385739" y="5552702"/>
            <a:ext cx="458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https://github.com/lcc3274312/1071-G02/tree/master/convert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2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1C32284-EB17-4417-977F-D6D7EB8DC46A}"/>
              </a:ext>
            </a:extLst>
          </p:cNvPr>
          <p:cNvSpPr txBox="1"/>
          <p:nvPr/>
        </p:nvSpPr>
        <p:spPr>
          <a:xfrm>
            <a:off x="3799002" y="1253765"/>
            <a:ext cx="421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/>
              <a:t>程式運行圖片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14CBF3-E412-4A1A-B712-BB262D6B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18" y="2479248"/>
            <a:ext cx="4685750" cy="36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3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645EA-41EC-42E3-AD3A-A3C0B379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E652E-6134-4F53-AA16-F65503F7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本次報告內容主題是以三種貨幣來做為貨幣轉換的運算</a:t>
            </a:r>
            <a:r>
              <a:rPr lang="zh-TW" altLang="en-US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，有台幣</a:t>
            </a:r>
            <a:r>
              <a:rPr lang="zh-TW" altLang="en-US" b="1" dirty="0">
                <a:solidFill>
                  <a:schemeClr val="tx1"/>
                </a:solidFill>
                <a:latin typeface="新細明體" panose="02020500000000000000" pitchFamily="18" charset="-120"/>
              </a:rPr>
              <a:t>、美元及歐元，</a:t>
            </a:r>
            <a:r>
              <a:rPr lang="zh-TW" altLang="en-US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實際匯率也是參考銀行當日公告的幣值作為基準</a:t>
            </a:r>
            <a:r>
              <a:rPr lang="en-US" altLang="zh-TW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,</a:t>
            </a:r>
            <a:r>
              <a:rPr lang="zh-TW" altLang="en-US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程式碼運作方式是以</a:t>
            </a:r>
            <a:r>
              <a:rPr lang="en-US" altLang="zh-TW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project</a:t>
            </a:r>
            <a:r>
              <a:rPr lang="zh-TW" altLang="en-US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形式來呈現</a:t>
            </a:r>
            <a:r>
              <a:rPr lang="zh-TW" altLang="en-US" b="1" dirty="0">
                <a:solidFill>
                  <a:schemeClr val="tx1"/>
                </a:solidFill>
                <a:latin typeface="新細明體" panose="02020500000000000000" pitchFamily="18" charset="-120"/>
              </a:rPr>
              <a:t>，雖然看似簡略，但也是我們全體組員花費時間構思出來的主題，希望教授不吝指教</a:t>
            </a:r>
            <a:r>
              <a:rPr lang="en-US" altLang="zh-TW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｡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1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126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Garamond</vt:lpstr>
      <vt:lpstr>有機</vt:lpstr>
      <vt:lpstr>PowerPoint 簡報</vt:lpstr>
      <vt:lpstr>PowerPoint 簡報</vt:lpstr>
      <vt:lpstr>PowerPoint 簡報</vt:lpstr>
      <vt:lpstr>總結說明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力德 連</dc:creator>
  <cp:lastModifiedBy>力德 連</cp:lastModifiedBy>
  <cp:revision>6</cp:revision>
  <dcterms:created xsi:type="dcterms:W3CDTF">2019-01-04T11:18:05Z</dcterms:created>
  <dcterms:modified xsi:type="dcterms:W3CDTF">2019-01-04T15:39:59Z</dcterms:modified>
</cp:coreProperties>
</file>