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350f60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350f60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350f60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350f60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350f60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350f60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350f606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350f606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350f606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350f606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350f606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350f606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350f60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350f6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350f60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350f60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350f60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350f60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350f60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350f60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350f60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350f60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350f60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350f60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350f60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350f60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大富翁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407410868 </a:t>
            </a:r>
            <a:r>
              <a:rPr lang="zh-TW"/>
              <a:t>李宗軒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407411346 賴宇洋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407410561 丁子宸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0000"/>
                </a:solidFill>
              </a:rPr>
              <a:t> 7.Fortune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命運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亂數取得已設好的事件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0000"/>
                </a:solidFill>
              </a:rPr>
              <a:t> 8.Chance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亂數取得已設好的事件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0000"/>
                </a:solidFill>
              </a:rPr>
              <a:t>   9.Heros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玩家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輸入資料等等的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有點像電話簿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0000"/>
                </a:solidFill>
              </a:rPr>
              <a:t> 10.Buildings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玩家買地之類的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並指定為哪一位玩家的~~~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感覺選錯主題了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看了很多資料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但每一個做出來的和呈現的又不同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而且也有著許多沒學過的新語法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而且大部分都是用類似scratch做的~~~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感覺看到新天地~~~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最痛苦的是這有太多細節的東西~~~~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是一項花時間又花腦細胞的東西~~~~~QAQ~~~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63350" y="964400"/>
            <a:ext cx="6000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start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7900" y="1853800"/>
            <a:ext cx="1178700" cy="4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遊戲背景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17900" y="2743200"/>
            <a:ext cx="1350300" cy="4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人物選單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412475" y="3354150"/>
            <a:ext cx="1350300" cy="4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起點格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403338" y="2663225"/>
            <a:ext cx="1350300" cy="4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一般格子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412475" y="2132250"/>
            <a:ext cx="1350300" cy="4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機會與命運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226700" y="2743200"/>
            <a:ext cx="1116900" cy="4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人物移動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352475" y="2743200"/>
            <a:ext cx="795600" cy="4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丟骰子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933850" y="1527275"/>
            <a:ext cx="600000" cy="4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673850" y="1527275"/>
            <a:ext cx="1064400" cy="4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角色資料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673850" y="2743200"/>
            <a:ext cx="600000" cy="4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地圖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882875" y="2084100"/>
            <a:ext cx="1350300" cy="53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出現事件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7353275" y="2084100"/>
            <a:ext cx="600000" cy="170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到達目標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882875" y="3257850"/>
            <a:ext cx="1350300" cy="53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加錢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8073375" y="2084100"/>
            <a:ext cx="600000" cy="170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結束</a:t>
            </a:r>
            <a:endParaRPr/>
          </a:p>
        </p:txBody>
      </p:sp>
      <p:cxnSp>
        <p:nvCxnSpPr>
          <p:cNvPr id="75" name="Google Shape;75;p14"/>
          <p:cNvCxnSpPr>
            <a:stCxn id="60" idx="2"/>
          </p:cNvCxnSpPr>
          <p:nvPr/>
        </p:nvCxnSpPr>
        <p:spPr>
          <a:xfrm flipH="1">
            <a:off x="460650" y="1436000"/>
            <a:ext cx="2700" cy="433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>
            <a:off x="460775" y="2383425"/>
            <a:ext cx="0" cy="353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endCxn id="70" idx="1"/>
          </p:cNvCxnSpPr>
          <p:nvPr/>
        </p:nvCxnSpPr>
        <p:spPr>
          <a:xfrm>
            <a:off x="1468350" y="2962950"/>
            <a:ext cx="2055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62" idx="3"/>
          </p:cNvCxnSpPr>
          <p:nvPr/>
        </p:nvCxnSpPr>
        <p:spPr>
          <a:xfrm flipH="1" rot="10800000">
            <a:off x="1468200" y="1794150"/>
            <a:ext cx="21300" cy="1168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>
            <a:off x="1510900" y="1826200"/>
            <a:ext cx="1392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0" idx="3"/>
          </p:cNvCxnSpPr>
          <p:nvPr/>
        </p:nvCxnSpPr>
        <p:spPr>
          <a:xfrm>
            <a:off x="2273850" y="29629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69" idx="3"/>
            <a:endCxn id="68" idx="1"/>
          </p:cNvCxnSpPr>
          <p:nvPr/>
        </p:nvCxnSpPr>
        <p:spPr>
          <a:xfrm>
            <a:off x="2738250" y="1747025"/>
            <a:ext cx="1956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67" idx="3"/>
            <a:endCxn id="67" idx="3"/>
          </p:cNvCxnSpPr>
          <p:nvPr/>
        </p:nvCxnSpPr>
        <p:spPr>
          <a:xfrm>
            <a:off x="3148075" y="29629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66" idx="3"/>
          </p:cNvCxnSpPr>
          <p:nvPr/>
        </p:nvCxnSpPr>
        <p:spPr>
          <a:xfrm>
            <a:off x="4343600" y="29629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66" idx="3"/>
            <a:endCxn id="65" idx="1"/>
          </p:cNvCxnSpPr>
          <p:nvPr/>
        </p:nvCxnSpPr>
        <p:spPr>
          <a:xfrm flipH="1" rot="10800000">
            <a:off x="4343600" y="2352150"/>
            <a:ext cx="69000" cy="610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66" idx="3"/>
            <a:endCxn id="63" idx="1"/>
          </p:cNvCxnSpPr>
          <p:nvPr/>
        </p:nvCxnSpPr>
        <p:spPr>
          <a:xfrm>
            <a:off x="4343600" y="2962950"/>
            <a:ext cx="69000" cy="611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1" idx="1"/>
            <a:endCxn id="71" idx="1"/>
          </p:cNvCxnSpPr>
          <p:nvPr/>
        </p:nvCxnSpPr>
        <p:spPr>
          <a:xfrm>
            <a:off x="5882875" y="23520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65" idx="3"/>
            <a:endCxn id="71" idx="1"/>
          </p:cNvCxnSpPr>
          <p:nvPr/>
        </p:nvCxnSpPr>
        <p:spPr>
          <a:xfrm>
            <a:off x="5762775" y="2352000"/>
            <a:ext cx="1200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73" idx="1"/>
            <a:endCxn id="73" idx="1"/>
          </p:cNvCxnSpPr>
          <p:nvPr/>
        </p:nvCxnSpPr>
        <p:spPr>
          <a:xfrm>
            <a:off x="5882875" y="35257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63" idx="3"/>
            <a:endCxn id="73" idx="1"/>
          </p:cNvCxnSpPr>
          <p:nvPr/>
        </p:nvCxnSpPr>
        <p:spPr>
          <a:xfrm flipH="1" rot="10800000">
            <a:off x="5762775" y="3525600"/>
            <a:ext cx="120000" cy="48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endCxn id="72" idx="1"/>
          </p:cNvCxnSpPr>
          <p:nvPr/>
        </p:nvCxnSpPr>
        <p:spPr>
          <a:xfrm flipH="1" rot="10800000">
            <a:off x="7147175" y="2938950"/>
            <a:ext cx="206100" cy="1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72" idx="3"/>
            <a:endCxn id="74" idx="1"/>
          </p:cNvCxnSpPr>
          <p:nvPr/>
        </p:nvCxnSpPr>
        <p:spPr>
          <a:xfrm>
            <a:off x="7953275" y="2938950"/>
            <a:ext cx="1200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1.PainterFrame                                       6</a:t>
            </a:r>
            <a:r>
              <a:rPr lang="zh-TW"/>
              <a:t>.Money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2.Shape                                                  7</a:t>
            </a:r>
            <a:r>
              <a:rPr lang="zh-TW"/>
              <a:t>.Fortune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3.ShapeTest                                           8</a:t>
            </a:r>
            <a:r>
              <a:rPr lang="zh-TW"/>
              <a:t>.Chance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4.Dice                                                     9</a:t>
            </a:r>
            <a:r>
              <a:rPr lang="zh-TW"/>
              <a:t>.Heros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5.Move                                                  10.Buildings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rgbClr val="FF0000"/>
                </a:solidFill>
              </a:rPr>
              <a:t>1.PainterFrame</a:t>
            </a:r>
            <a:r>
              <a:rPr lang="zh-TW" sz="3000">
                <a:solidFill>
                  <a:schemeClr val="dk2"/>
                </a:solidFill>
              </a:rPr>
              <a:t>    </a:t>
            </a:r>
            <a:endParaRPr sz="30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就是一開始遊戲的封面，跟進入遊戲的主畫面，其他還有地圖，按鈕，等等主要是你看到的畫面都是在這個CLASS裡。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rgbClr val="FF0000"/>
                </a:solidFill>
              </a:rPr>
              <a:t>2.Shape   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因為我們主要是要用圓圈來代替人物，也就是說遊戲裡是用一個圓圈來跑地圖，用此CLASS來固定圓圈的X,Y。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>
                <a:solidFill>
                  <a:srgbClr val="FF0000"/>
                </a:solidFill>
              </a:rPr>
              <a:t>3.ShapeTest </a:t>
            </a:r>
            <a:r>
              <a:rPr lang="zh-TW" sz="1800">
                <a:solidFill>
                  <a:srgbClr val="FF0000"/>
                </a:solidFill>
              </a:rPr>
              <a:t> 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可以就說是這整個專案的MAIN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>
                <a:solidFill>
                  <a:srgbClr val="FF0000"/>
                </a:solidFill>
              </a:rPr>
              <a:t>4.Dice   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就是擲骰子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用亂數取得一個數字,再將數字與image做連結,呈現圖片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0000"/>
                </a:solidFill>
              </a:rPr>
              <a:t>5.Move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使</a:t>
            </a:r>
            <a:r>
              <a:rPr lang="zh-TW"/>
              <a:t>人物在獲得骰子點數時,能夠依照地圖的路徑,走出骰子所骰出的部數.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0000"/>
                </a:solidFill>
              </a:rPr>
              <a:t>   6.Money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就是錢的計算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有</a:t>
            </a:r>
            <a:r>
              <a:rPr lang="zh-TW">
                <a:solidFill>
                  <a:srgbClr val="FFFF00"/>
                </a:solidFill>
              </a:rPr>
              <a:t>取得</a:t>
            </a:r>
            <a:r>
              <a:rPr lang="zh-TW"/>
              <a:t>和</a:t>
            </a:r>
            <a:r>
              <a:rPr lang="zh-TW">
                <a:solidFill>
                  <a:srgbClr val="FFFF00"/>
                </a:solidFill>
              </a:rPr>
              <a:t>損失</a:t>
            </a:r>
            <a:r>
              <a:rPr lang="zh-TW"/>
              <a:t>還有</a:t>
            </a:r>
            <a:r>
              <a:rPr lang="zh-TW">
                <a:solidFill>
                  <a:srgbClr val="FFFF00"/>
                </a:solidFill>
              </a:rPr>
              <a:t>購買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