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81" r:id="rId6"/>
    <p:sldId id="305" r:id="rId7"/>
    <p:sldId id="304" r:id="rId8"/>
    <p:sldId id="302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#1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介绍</a:t>
          </a:r>
          <a:endParaRPr lang="zh-CN" altLang="en-US" dirty="0"/>
        </a:p>
      </dgm:t>
    </dgm:pt>
    <dgm:pt modelId="{967D024D-AE7D-415F-95F3-F78D13B9A825}" cxnId="{7C09AE3D-C538-49C6-9C4F-4BA5498E54BF}" type="parTrans">
      <dgm:prSet/>
      <dgm:spPr/>
      <dgm:t>
        <a:bodyPr/>
        <a:lstStyle/>
        <a:p>
          <a:pPr algn="ctr"/>
          <a:endParaRPr lang="zh-CN" altLang="en-US"/>
        </a:p>
      </dgm:t>
    </dgm:pt>
    <dgm:pt modelId="{9DCD3634-0F2E-4B76-BDBA-9F2D9776E448}" cxnId="{7C09AE3D-C538-49C6-9C4F-4BA5498E54BF}" type="sibTrans">
      <dgm:prSet/>
      <dgm:spPr/>
      <dgm:t>
        <a:bodyPr/>
        <a:lstStyle/>
        <a:p>
          <a:pPr algn="ctr"/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pPr algn="ctr"/>
          <a:r>
            <a:rPr lang="en-US" altLang="zh-CN" dirty="0" smtClean="0"/>
            <a:t>3.0</a:t>
          </a:r>
          <a:r>
            <a:rPr lang="zh-CN" altLang="en-US" dirty="0" smtClean="0"/>
            <a:t>系统重试方案</a:t>
          </a:r>
          <a:endParaRPr lang="zh-CN" altLang="en-US" dirty="0"/>
        </a:p>
      </dgm:t>
    </dgm:pt>
    <dgm:pt modelId="{CE770824-E0BB-4E5F-AB82-694DB1BAD0AD}" cxnId="{F97EC9B4-66FF-46B9-A5A6-36FC45CD66AF}" type="parTrans">
      <dgm:prSet/>
      <dgm:spPr/>
      <dgm:t>
        <a:bodyPr/>
        <a:lstStyle/>
        <a:p>
          <a:pPr algn="ctr"/>
          <a:endParaRPr lang="zh-CN" altLang="en-US"/>
        </a:p>
      </dgm:t>
    </dgm:pt>
    <dgm:pt modelId="{76E32F19-06D9-475F-ADF2-A320495C2B20}" cxnId="{F97EC9B4-66FF-46B9-A5A6-36FC45CD66AF}" type="sibTrans">
      <dgm:prSet/>
      <dgm:spPr/>
      <dgm:t>
        <a:bodyPr/>
        <a:lstStyle/>
        <a:p>
          <a:pPr algn="ctr"/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pPr algn="ctr"/>
          <a:r>
            <a:rPr lang="zh-CN" altLang="en-US" dirty="0" smtClean="0"/>
            <a:t>使用注意点</a:t>
          </a:r>
          <a:endParaRPr lang="zh-CN" altLang="en-US" dirty="0"/>
        </a:p>
      </dgm:t>
    </dgm:pt>
    <dgm:pt modelId="{DA4570EA-FA31-46C4-A153-34837E9C85D4}" cxnId="{9F66FA3A-4589-4316-A1DD-27EFA135E5CA}" type="parTrans">
      <dgm:prSet/>
      <dgm:spPr/>
      <dgm:t>
        <a:bodyPr/>
        <a:lstStyle/>
        <a:p>
          <a:pPr algn="ctr"/>
          <a:endParaRPr lang="zh-CN" altLang="en-US"/>
        </a:p>
      </dgm:t>
    </dgm:pt>
    <dgm:pt modelId="{78C9D5E7-1260-4A43-9A5F-88AB784355E4}" cxnId="{9F66FA3A-4589-4316-A1DD-27EFA135E5CA}" type="sibTrans">
      <dgm:prSet/>
      <dgm:spPr/>
      <dgm:t>
        <a:bodyPr/>
        <a:lstStyle/>
        <a:p>
          <a:pPr algn="ctr"/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pPr algn="ctr"/>
          <a:endParaRPr lang="zh-CN" altLang="en-US" dirty="0"/>
        </a:p>
      </dgm:t>
    </dgm:pt>
    <dgm:pt modelId="{D0BB5149-8725-40B2-879B-694DDECD64E0}" cxnId="{47462745-2BE4-4BDF-9E16-FF0A341A2181}" type="parTrans">
      <dgm:prSet/>
      <dgm:spPr/>
      <dgm:t>
        <a:bodyPr/>
        <a:lstStyle/>
        <a:p>
          <a:pPr algn="ctr"/>
          <a:endParaRPr lang="zh-CN" altLang="en-US"/>
        </a:p>
      </dgm:t>
    </dgm:pt>
    <dgm:pt modelId="{9EDB1689-254D-4B92-A76C-5F0DD9D819D4}" cxnId="{47462745-2BE4-4BDF-9E16-FF0A341A2181}" type="sibTrans">
      <dgm:prSet/>
      <dgm:spPr/>
      <dgm:t>
        <a:bodyPr/>
        <a:lstStyle/>
        <a:p>
          <a:pPr algn="ctr"/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pPr algn="ctr"/>
          <a:endParaRPr lang="zh-CN" altLang="en-US" dirty="0"/>
        </a:p>
      </dgm:t>
    </dgm:pt>
    <dgm:pt modelId="{F5AB92B9-543B-4FB0-9D72-D3B756E7B269}" cxnId="{F9470995-6380-484B-B16E-D19C510FE7A9}" type="parTrans">
      <dgm:prSet/>
      <dgm:spPr/>
      <dgm:t>
        <a:bodyPr/>
        <a:lstStyle/>
        <a:p>
          <a:pPr algn="ctr"/>
          <a:endParaRPr lang="zh-CN" altLang="en-US"/>
        </a:p>
      </dgm:t>
    </dgm:pt>
    <dgm:pt modelId="{C62D895A-0E29-40A1-A54A-6F7409D5F5BE}" cxnId="{F9470995-6380-484B-B16E-D19C510FE7A9}" type="sibTrans">
      <dgm:prSet/>
      <dgm:spPr/>
      <dgm:t>
        <a:bodyPr/>
        <a:lstStyle/>
        <a:p>
          <a:pPr algn="ctr"/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pPr algn="ctr"/>
          <a:endParaRPr lang="zh-CN" altLang="en-US" dirty="0"/>
        </a:p>
      </dgm:t>
    </dgm:pt>
    <dgm:pt modelId="{C08E08F1-775F-4A9A-BB6E-20C6F5DE36B6}" cxnId="{D262D8BF-89DC-49D2-AD6E-14C7EEDF0B8D}" type="parTrans">
      <dgm:prSet/>
      <dgm:spPr/>
      <dgm:t>
        <a:bodyPr/>
        <a:lstStyle/>
        <a:p>
          <a:pPr algn="ctr"/>
          <a:endParaRPr lang="zh-CN" altLang="en-US"/>
        </a:p>
      </dgm:t>
    </dgm:pt>
    <dgm:pt modelId="{A88E5EA8-20E7-4462-8585-A847E27AB3D9}" cxnId="{D262D8BF-89DC-49D2-AD6E-14C7EEDF0B8D}" type="sibTrans">
      <dgm:prSet/>
      <dgm:spPr/>
      <dgm:t>
        <a:bodyPr/>
        <a:lstStyle/>
        <a:p>
          <a:pPr algn="ctr"/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084575AA-19FC-418A-9D15-850EA8006CBF}" cxnId="{41A61110-F3B2-4808-A1BA-BBB791C07945}" type="parTrans">
      <dgm:prSet/>
      <dgm:spPr/>
      <dgm:t>
        <a:bodyPr/>
        <a:lstStyle/>
        <a:p>
          <a:pPr algn="ctr"/>
          <a:endParaRPr lang="zh-CN" altLang="en-US"/>
        </a:p>
      </dgm:t>
    </dgm:pt>
    <dgm:pt modelId="{B4E3CCFD-EC1D-4AD8-9D39-AAC71520AE23}" cxnId="{41A61110-F3B2-4808-A1BA-BBB791C07945}" type="sibTrans">
      <dgm:prSet/>
      <dgm:spPr/>
      <dgm:t>
        <a:bodyPr/>
        <a:lstStyle/>
        <a:p>
          <a:pPr algn="ctr"/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pPr algn="ctr"/>
          <a:endParaRPr lang="zh-CN" altLang="en-US" dirty="0"/>
        </a:p>
      </dgm:t>
    </dgm:pt>
    <dgm:pt modelId="{5D6EEA00-6603-479D-8D9B-72F274CDE5A5}" cxnId="{15A2F3B4-86C0-4F1E-81DA-5F0DA1BA3865}" type="parTrans">
      <dgm:prSet/>
      <dgm:spPr/>
      <dgm:t>
        <a:bodyPr/>
        <a:lstStyle/>
        <a:p>
          <a:pPr algn="ctr"/>
          <a:endParaRPr lang="zh-CN" altLang="en-US"/>
        </a:p>
      </dgm:t>
    </dgm:pt>
    <dgm:pt modelId="{4DD0E6FE-1ED7-44D7-923D-9129CA249713}" cxnId="{15A2F3B4-86C0-4F1E-81DA-5F0DA1BA3865}" type="sibTrans">
      <dgm:prSet/>
      <dgm:spPr/>
      <dgm:t>
        <a:bodyPr/>
        <a:lstStyle/>
        <a:p>
          <a:pPr algn="ctr"/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#1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#1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#1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#1"/>
    <dgm:cxn modelId="{8CA6CCFA-A266-4849-8E67-A057887171C7}" type="presOf" srcId="{2E4BF6F1-6C8C-4CC6-9CC4-375FBCED21D9}" destId="{9893366F-1FC8-4CA9-A5AB-F373A65BBAE7}" srcOrd="0" destOrd="0" presId="urn:microsoft.com/office/officeart/2005/8/layout/vList2#1"/>
    <dgm:cxn modelId="{1E91FC18-1664-4635-96CD-A51D2D63EE82}" type="presOf" srcId="{C3547A10-F526-4AC2-B8D7-2429B72276E0}" destId="{DEA63C25-B4BC-484C-8725-7ABC78B317BD}" srcOrd="0" destOrd="0" presId="urn:microsoft.com/office/officeart/2005/8/layout/vList2#1"/>
    <dgm:cxn modelId="{99E6F307-6AD4-4EFA-BF0D-F179FDE6EF31}" type="presOf" srcId="{94486CAB-A3DD-4CD3-AC35-2D9E10EE7DFD}" destId="{F97BF3EB-AC10-4B79-B1A8-D5DD935510EE}" srcOrd="0" destOrd="0" presId="urn:microsoft.com/office/officeart/2005/8/layout/vList2#1"/>
    <dgm:cxn modelId="{93E86E75-486A-4F93-BA94-1087464846E4}" type="presOf" srcId="{7C986C19-39DC-4016-99A2-29711D922AC6}" destId="{955008B0-3CE5-4C70-9EAC-0E3AE9D280CA}" srcOrd="0" destOrd="0" presId="urn:microsoft.com/office/officeart/2005/8/layout/vList2#1"/>
    <dgm:cxn modelId="{1FE4DDCB-D7A4-4050-A48C-A9DD798A2982}" type="presOf" srcId="{375CA4BF-D9E2-4553-AD5A-74493227DD72}" destId="{B9AF99DA-5254-48D2-B0E6-675F9C0A62A9}" srcOrd="0" destOrd="0" presId="urn:microsoft.com/office/officeart/2005/8/layout/vList2#1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#1"/>
    <dgm:cxn modelId="{76233378-11AA-4278-ABF6-03E45CDCF567}" type="presParOf" srcId="{F97BF3EB-AC10-4B79-B1A8-D5DD935510EE}" destId="{9893366F-1FC8-4CA9-A5AB-F373A65BBAE7}" srcOrd="1" destOrd="0" presId="urn:microsoft.com/office/officeart/2005/8/layout/vList2#1"/>
    <dgm:cxn modelId="{169FA2DB-D996-4710-932E-DBDA7A9CFE8F}" type="presParOf" srcId="{F97BF3EB-AC10-4B79-B1A8-D5DD935510EE}" destId="{01202E64-8D11-4E06-84F4-EACB38F6953D}" srcOrd="2" destOrd="0" presId="urn:microsoft.com/office/officeart/2005/8/layout/vList2#1"/>
    <dgm:cxn modelId="{80F225AA-DAC4-42B2-81E3-49C226F86B08}" type="presParOf" srcId="{F97BF3EB-AC10-4B79-B1A8-D5DD935510EE}" destId="{955008B0-3CE5-4C70-9EAC-0E3AE9D280CA}" srcOrd="3" destOrd="0" presId="urn:microsoft.com/office/officeart/2005/8/layout/vList2#1"/>
    <dgm:cxn modelId="{9B895273-5233-44C6-ACA4-D3E165F701C1}" type="presParOf" srcId="{F97BF3EB-AC10-4B79-B1A8-D5DD935510EE}" destId="{EED71E68-5505-4AD8-8B58-7A64ED608242}" srcOrd="4" destOrd="0" presId="urn:microsoft.com/office/officeart/2005/8/layout/vList2#1"/>
    <dgm:cxn modelId="{2AB099BD-7620-41AC-AF35-B8550AF3CBB0}" type="presParOf" srcId="{F97BF3EB-AC10-4B79-B1A8-D5DD935510EE}" destId="{DEA63C25-B4BC-484C-8725-7ABC78B317BD}" srcOrd="5" destOrd="0" presId="urn:microsoft.com/office/officeart/2005/8/layout/vList2#1"/>
    <dgm:cxn modelId="{9AA4DA6E-CC23-4BA8-9B7B-CD4DA10B8422}" type="presParOf" srcId="{F97BF3EB-AC10-4B79-B1A8-D5DD935510EE}" destId="{C7D7689A-EAB5-4CA0-8218-C709C945C023}" srcOrd="6" destOrd="0" presId="urn:microsoft.com/office/officeart/2005/8/layout/vList2#1"/>
    <dgm:cxn modelId="{6C1325D6-1606-4CE7-AFBF-580698067D45}" type="presParOf" srcId="{F97BF3EB-AC10-4B79-B1A8-D5DD935510EE}" destId="{B9AF99DA-5254-48D2-B0E6-675F9C0A62A9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DB13B-82F1-4172-A298-CD0400206101}" type="doc">
      <dgm:prSet loTypeId="urn:microsoft.com/office/officeart/2005/8/layout/process4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22B8AB40-1EBB-4209-A3CF-10849AADC5AF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业务层（</a:t>
          </a:r>
          <a:r>
            <a:rPr lang="en-US" altLang="zh-CN" dirty="0" smtClean="0">
              <a:solidFill>
                <a:schemeClr val="tx1"/>
              </a:solidFill>
            </a:rPr>
            <a:t>biz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9A6ACFDE-AB62-4909-9801-8CFE747D2191}" cxnId="{A543502D-19A7-4FFF-A499-13EEDFC7FCA8}" type="parTrans">
      <dgm:prSet/>
      <dgm:spPr/>
      <dgm:t>
        <a:bodyPr/>
        <a:lstStyle/>
        <a:p>
          <a:endParaRPr lang="zh-CN" altLang="en-US"/>
        </a:p>
      </dgm:t>
    </dgm:pt>
    <dgm:pt modelId="{F33CDDA6-F67B-4F01-9139-74B2226927C2}" cxnId="{A543502D-19A7-4FFF-A499-13EEDFC7FCA8}" type="sibTrans">
      <dgm:prSet/>
      <dgm:spPr/>
      <dgm:t>
        <a:bodyPr/>
        <a:lstStyle/>
        <a:p>
          <a:endParaRPr lang="zh-CN" altLang="en-US"/>
        </a:p>
      </dgm:t>
    </dgm:pt>
    <dgm:pt modelId="{BB7EBD9B-67E4-4BF4-9617-307DC99F3A4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调用转换层（</a:t>
          </a:r>
          <a:r>
            <a:rPr lang="en-US" altLang="zh-CN" dirty="0" smtClean="0">
              <a:solidFill>
                <a:schemeClr val="tx1"/>
              </a:solidFill>
            </a:rPr>
            <a:t>bridge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48652E3F-108D-4B91-BA8D-B3D6CB99DB2A}" cxnId="{038C68B7-E288-4BBE-AFE1-17F8F095892C}" type="parTrans">
      <dgm:prSet/>
      <dgm:spPr/>
      <dgm:t>
        <a:bodyPr/>
        <a:lstStyle/>
        <a:p>
          <a:endParaRPr lang="zh-CN" altLang="en-US"/>
        </a:p>
      </dgm:t>
    </dgm:pt>
    <dgm:pt modelId="{6A2F08A1-2217-49AD-A9C3-C7534D2375A8}" cxnId="{038C68B7-E288-4BBE-AFE1-17F8F095892C}" type="sibTrans">
      <dgm:prSet/>
      <dgm:spPr/>
      <dgm:t>
        <a:bodyPr/>
        <a:lstStyle/>
        <a:p>
          <a:endParaRPr lang="zh-CN" altLang="en-US"/>
        </a:p>
      </dgm:t>
    </dgm:pt>
    <dgm:pt modelId="{D8BAB87D-C7BC-4192-94AE-CDE2E61F355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D3FA08F-8045-47BB-A080-4C0920E0F128}" cxnId="{695D3E18-0500-4462-A639-08EEFF3B55A3}" type="sibTrans">
      <dgm:prSet/>
      <dgm:spPr/>
      <dgm:t>
        <a:bodyPr/>
        <a:lstStyle/>
        <a:p>
          <a:endParaRPr lang="zh-CN" altLang="en-US"/>
        </a:p>
      </dgm:t>
    </dgm:pt>
    <dgm:pt modelId="{63D572C2-D754-4D13-8837-1AA02E0FF445}" cxnId="{695D3E18-0500-4462-A639-08EEFF3B55A3}" type="parTrans">
      <dgm:prSet/>
      <dgm:spPr/>
      <dgm:t>
        <a:bodyPr/>
        <a:lstStyle/>
        <a:p>
          <a:endParaRPr lang="zh-CN" altLang="en-US"/>
        </a:p>
      </dgm:t>
    </dgm:pt>
    <dgm:pt modelId="{41747709-AB8F-4409-BC08-8D1F8FFD010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AE582C-46FF-4818-AEAA-78E1ECED82AF}" cxnId="{3BB5C2E6-FDA1-4D1C-AFC7-5A3A568DF54E}" type="sibTrans">
      <dgm:prSet/>
      <dgm:spPr/>
      <dgm:t>
        <a:bodyPr/>
        <a:lstStyle/>
        <a:p>
          <a:endParaRPr lang="zh-CN" altLang="en-US"/>
        </a:p>
      </dgm:t>
    </dgm:pt>
    <dgm:pt modelId="{118F0B4B-E3D8-4B85-9365-FE08E47BD567}" cxnId="{3BB5C2E6-FDA1-4D1C-AFC7-5A3A568DF54E}" type="parTrans">
      <dgm:prSet/>
      <dgm:spPr/>
      <dgm:t>
        <a:bodyPr/>
        <a:lstStyle/>
        <a:p>
          <a:endParaRPr lang="zh-CN" altLang="en-US"/>
        </a:p>
      </dgm:t>
    </dgm:pt>
    <dgm:pt modelId="{98EFB938-CF6E-483F-9DD2-D1AEB9FEAFB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 根据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请求封装平台请求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A7E8889-AE8E-4045-8A7F-B22DBDE898EA}" cxnId="{EEEB0A0B-F3AB-4A9F-BD41-30EABF792E05}" type="parTrans">
      <dgm:prSet/>
      <dgm:spPr/>
      <dgm:t>
        <a:bodyPr/>
        <a:lstStyle/>
        <a:p>
          <a:endParaRPr lang="zh-CN" altLang="en-US"/>
        </a:p>
      </dgm:t>
    </dgm:pt>
    <dgm:pt modelId="{BF65E45C-C26A-4977-BADB-2D1944716D69}" cxnId="{EEEB0A0B-F3AB-4A9F-BD41-30EABF792E05}" type="sibTrans">
      <dgm:prSet/>
      <dgm:spPr/>
      <dgm:t>
        <a:bodyPr/>
        <a:lstStyle/>
        <a:p>
          <a:endParaRPr lang="zh-CN" altLang="en-US"/>
        </a:p>
      </dgm:t>
    </dgm:pt>
    <dgm:pt modelId="{D30FA62F-0EA2-4ABE-849B-67AFECE7A7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2649378-29DC-4BE7-8694-6D17D80F2FE7}" cxnId="{260B1D0D-F0A1-45A0-AFE4-CB10E888D704}" type="parTrans">
      <dgm:prSet/>
      <dgm:spPr/>
      <dgm:t>
        <a:bodyPr/>
        <a:lstStyle/>
        <a:p>
          <a:endParaRPr lang="zh-CN" altLang="en-US"/>
        </a:p>
      </dgm:t>
    </dgm:pt>
    <dgm:pt modelId="{066B406A-1554-4182-A02D-F6BD32D9EBED}" cxnId="{260B1D0D-F0A1-45A0-AFE4-CB10E888D704}" type="sibTrans">
      <dgm:prSet/>
      <dgm:spPr/>
      <dgm:t>
        <a:bodyPr/>
        <a:lstStyle/>
        <a:p>
          <a:endParaRPr lang="zh-CN" altLang="en-US"/>
        </a:p>
      </dgm:t>
    </dgm:pt>
    <dgm:pt modelId="{E1AD363B-F9C3-4A89-932D-B46863A20DB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dirty="0">
            <a:solidFill>
              <a:schemeClr val="tx1"/>
            </a:solidFill>
            <a:effectLst/>
          </a:endParaRPr>
        </a:p>
      </dgm:t>
    </dgm:pt>
    <dgm:pt modelId="{781D991E-A389-4F1B-80B0-98B445587BC6}" cxnId="{38BE4D77-C352-4EF4-81B6-70FE54F22930}" type="parTrans">
      <dgm:prSet/>
      <dgm:spPr/>
      <dgm:t>
        <a:bodyPr/>
        <a:lstStyle/>
        <a:p>
          <a:endParaRPr lang="zh-CN" altLang="en-US"/>
        </a:p>
      </dgm:t>
    </dgm:pt>
    <dgm:pt modelId="{77841B8A-E0F4-4C60-9E00-157BC9C928C0}" cxnId="{38BE4D77-C352-4EF4-81B6-70FE54F22930}" type="sibTrans">
      <dgm:prSet/>
      <dgm:spPr/>
      <dgm:t>
        <a:bodyPr/>
        <a:lstStyle/>
        <a:p>
          <a:endParaRPr lang="zh-CN" altLang="en-US"/>
        </a:p>
      </dgm:t>
    </dgm:pt>
    <dgm:pt modelId="{C8EC564C-A795-4097-82A1-FF6B795BCEA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发起调用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39D106E-5958-4FD1-BD23-C69058841A26}" cxnId="{422E0F57-D61F-4B15-819E-D454D57FDF0A}" type="parTrans">
      <dgm:prSet/>
      <dgm:spPr/>
      <dgm:t>
        <a:bodyPr/>
        <a:lstStyle/>
        <a:p>
          <a:endParaRPr lang="zh-CN" altLang="en-US"/>
        </a:p>
      </dgm:t>
    </dgm:pt>
    <dgm:pt modelId="{B3A345D6-C761-4275-BD88-188C62B3184F}" cxnId="{422E0F57-D61F-4B15-819E-D454D57FDF0A}" type="sibTrans">
      <dgm:prSet/>
      <dgm:spPr/>
      <dgm:t>
        <a:bodyPr/>
        <a:lstStyle/>
        <a:p>
          <a:endParaRPr lang="zh-CN" altLang="en-US"/>
        </a:p>
      </dgm:t>
    </dgm:pt>
    <dgm:pt modelId="{7C1E00C3-97E8-4332-886D-A93A9F62546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BD9BA3A-21EC-4F52-9F65-E0E161A744F0}" cxnId="{1CD03763-405D-4495-88A5-31E64359524D}" type="parTrans">
      <dgm:prSet/>
      <dgm:spPr/>
      <dgm:t>
        <a:bodyPr/>
        <a:lstStyle/>
        <a:p>
          <a:endParaRPr lang="zh-CN" altLang="en-US"/>
        </a:p>
      </dgm:t>
    </dgm:pt>
    <dgm:pt modelId="{67974DDF-8290-4690-82CC-A81742226857}" cxnId="{1CD03763-405D-4495-88A5-31E64359524D}" type="sibTrans">
      <dgm:prSet/>
      <dgm:spPr/>
      <dgm:t>
        <a:bodyPr/>
        <a:lstStyle/>
        <a:p>
          <a:endParaRPr lang="zh-CN" altLang="en-US"/>
        </a:p>
      </dgm:t>
    </dgm:pt>
    <dgm:pt modelId="{6DCA7596-E06E-44C4-B7DF-B0C626B0C115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dirty="0">
            <a:solidFill>
              <a:schemeClr val="tx1"/>
            </a:solidFill>
          </a:endParaRPr>
        </a:p>
      </dgm:t>
    </dgm:pt>
    <dgm:pt modelId="{C6E9C1E2-7B7D-4939-A5AE-AB42EBA231B4}" cxnId="{1C22D11D-EE19-4D3A-9F08-ACD69DC55CC5}" type="parTrans">
      <dgm:prSet/>
      <dgm:spPr/>
      <dgm:t>
        <a:bodyPr/>
        <a:lstStyle/>
        <a:p>
          <a:endParaRPr lang="zh-CN" altLang="en-US"/>
        </a:p>
      </dgm:t>
    </dgm:pt>
    <dgm:pt modelId="{49619E9D-0D45-4F60-82B5-2F9E931E3E83}" cxnId="{1C22D11D-EE19-4D3A-9F08-ACD69DC55CC5}" type="sibTrans">
      <dgm:prSet/>
      <dgm:spPr/>
      <dgm:t>
        <a:bodyPr/>
        <a:lstStyle/>
        <a:p>
          <a:endParaRPr lang="zh-CN" altLang="en-US"/>
        </a:p>
      </dgm:t>
    </dgm:pt>
    <dgm:pt modelId="{269EBEF0-7E1B-4CC2-89BE-76D42EE93326}" type="pres">
      <dgm:prSet presAssocID="{79FDB13B-82F1-4172-A298-CD04002061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886841-AAB6-436D-8CA2-9E6DBA076C86}" type="pres">
      <dgm:prSet presAssocID="{6DCA7596-E06E-44C4-B7DF-B0C626B0C115}" presName="boxAndChildren" presStyleCnt="0"/>
      <dgm:spPr/>
    </dgm:pt>
    <dgm:pt modelId="{0BCFB3A8-9517-4735-AC0E-8337D4C88765}" type="pres">
      <dgm:prSet presAssocID="{6DCA7596-E06E-44C4-B7DF-B0C626B0C11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CB6129B5-4287-46EB-8E16-59AD4C053C14}" type="pres">
      <dgm:prSet presAssocID="{77841B8A-E0F4-4C60-9E00-157BC9C928C0}" presName="sp" presStyleCnt="0"/>
      <dgm:spPr/>
    </dgm:pt>
    <dgm:pt modelId="{A00DD625-FD6E-4A6E-8B35-BB28A09AF74B}" type="pres">
      <dgm:prSet presAssocID="{E1AD363B-F9C3-4A89-932D-B46863A20DB8}" presName="arrowAndChildren" presStyleCnt="0"/>
      <dgm:spPr/>
    </dgm:pt>
    <dgm:pt modelId="{876DDB54-6446-4F61-A11B-29A268FD2982}" type="pres">
      <dgm:prSet presAssocID="{E1AD363B-F9C3-4A89-932D-B46863A20DB8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623E3C71-2C14-4099-896A-9B5BFD4ED3E1}" type="pres">
      <dgm:prSet presAssocID="{E1AD363B-F9C3-4A89-932D-B46863A20DB8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FF290D66-1A09-40D5-94BD-6917FA561738}" type="pres">
      <dgm:prSet presAssocID="{E1AD363B-F9C3-4A89-932D-B46863A20DB8}" presName="descendantArrow" presStyleCnt="0"/>
      <dgm:spPr/>
    </dgm:pt>
    <dgm:pt modelId="{CA586833-D1F8-40DA-BF60-8661EB0EBCD9}" type="pres">
      <dgm:prSet presAssocID="{C8EC564C-A795-4097-82A1-FF6B795BCEA2}" presName="childTextArrow" presStyleLbl="fgAccFollowNode1" presStyleIdx="0" presStyleCnt="6" custLinFactNeighborX="-418" custLinFactNeighborY="2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0B7EE-29D6-40CA-8593-5831755E8A4E}" type="pres">
      <dgm:prSet presAssocID="{7C1E00C3-97E8-4332-886D-A93A9F625466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476F7-7FC3-4AE9-916C-80E28F6EA06B}" type="pres">
      <dgm:prSet presAssocID="{6A2F08A1-2217-49AD-A9C3-C7534D2375A8}" presName="sp" presStyleCnt="0"/>
      <dgm:spPr/>
    </dgm:pt>
    <dgm:pt modelId="{78ED1AD5-443D-483B-9C7A-436D2DA6DAF1}" type="pres">
      <dgm:prSet presAssocID="{BB7EBD9B-67E4-4BF4-9617-307DC99F3A48}" presName="arrowAndChildren" presStyleCnt="0"/>
      <dgm:spPr/>
    </dgm:pt>
    <dgm:pt modelId="{C59D2C1E-65A2-4DD5-B507-B87033913858}" type="pres">
      <dgm:prSet presAssocID="{BB7EBD9B-67E4-4BF4-9617-307DC99F3A4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CC8C8405-D4EF-4F1C-8459-F17BC687D3D1}" type="pres">
      <dgm:prSet presAssocID="{BB7EBD9B-67E4-4BF4-9617-307DC99F3A48}" presName="arrow" presStyleLbl="node1" presStyleIdx="2" presStyleCnt="4" custLinFactNeighborX="-209" custLinFactNeighborY="642"/>
      <dgm:spPr/>
      <dgm:t>
        <a:bodyPr/>
        <a:lstStyle/>
        <a:p>
          <a:endParaRPr lang="zh-CN" altLang="en-US"/>
        </a:p>
      </dgm:t>
    </dgm:pt>
    <dgm:pt modelId="{CD29CB0F-9E47-4766-B1F6-38E0DB9E84B0}" type="pres">
      <dgm:prSet presAssocID="{BB7EBD9B-67E4-4BF4-9617-307DC99F3A48}" presName="descendantArrow" presStyleCnt="0"/>
      <dgm:spPr/>
    </dgm:pt>
    <dgm:pt modelId="{8FD84962-19FD-4D5B-88F0-84232DCE853B}" type="pres">
      <dgm:prSet presAssocID="{98EFB938-CF6E-483F-9DD2-D1AEB9FEAFB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DB2C-3A3B-4344-9859-A5C5BDDE303C}" type="pres">
      <dgm:prSet presAssocID="{D30FA62F-0EA2-4ABE-849B-67AFECE7A77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E36FE-F43E-4F2C-9AFA-D274352B5D4F}" type="pres">
      <dgm:prSet presAssocID="{F33CDDA6-F67B-4F01-9139-74B2226927C2}" presName="sp" presStyleCnt="0"/>
      <dgm:spPr/>
    </dgm:pt>
    <dgm:pt modelId="{33E118A1-F7CF-4E9D-852D-3E21014C90A1}" type="pres">
      <dgm:prSet presAssocID="{22B8AB40-1EBB-4209-A3CF-10849AADC5AF}" presName="arrowAndChildren" presStyleCnt="0"/>
      <dgm:spPr/>
    </dgm:pt>
    <dgm:pt modelId="{27398A81-F79D-4506-A3A9-69F6AB273484}" type="pres">
      <dgm:prSet presAssocID="{22B8AB40-1EBB-4209-A3CF-10849AADC5AF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DC0B501-9765-473D-9A3C-29BA8B68DCCE}" type="pres">
      <dgm:prSet presAssocID="{22B8AB40-1EBB-4209-A3CF-10849AADC5AF}" presName="arrow" presStyleLbl="node1" presStyleIdx="3" presStyleCnt="4" custLinFactNeighborX="1125" custLinFactNeighborY="-859"/>
      <dgm:spPr/>
      <dgm:t>
        <a:bodyPr/>
        <a:lstStyle/>
        <a:p>
          <a:endParaRPr lang="zh-CN" altLang="en-US"/>
        </a:p>
      </dgm:t>
    </dgm:pt>
    <dgm:pt modelId="{374BF98A-E9E1-4D7C-9932-EC0F586CB91B}" type="pres">
      <dgm:prSet presAssocID="{22B8AB40-1EBB-4209-A3CF-10849AADC5AF}" presName="descendantArrow" presStyleCnt="0"/>
      <dgm:spPr/>
    </dgm:pt>
    <dgm:pt modelId="{DCAEF69C-E7F8-42BC-8CAD-3EE8A2C3536F}" type="pres">
      <dgm:prSet presAssocID="{41747709-AB8F-4409-BC08-8D1F8FFD010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54C78-AADE-4B06-BECE-E7382C761AE7}" type="pres">
      <dgm:prSet presAssocID="{D8BAB87D-C7BC-4192-94AE-CDE2E61F355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7CF14-F539-4C97-A34D-023455753B23}" type="presOf" srcId="{BB7EBD9B-67E4-4BF4-9617-307DC99F3A48}" destId="{CC8C8405-D4EF-4F1C-8459-F17BC687D3D1}" srcOrd="1" destOrd="0" presId="urn:microsoft.com/office/officeart/2005/8/layout/process4"/>
    <dgm:cxn modelId="{CCE8BFCF-E7E6-4587-A48A-111066F71418}" type="presOf" srcId="{98EFB938-CF6E-483F-9DD2-D1AEB9FEAFB0}" destId="{8FD84962-19FD-4D5B-88F0-84232DCE853B}" srcOrd="0" destOrd="0" presId="urn:microsoft.com/office/officeart/2005/8/layout/process4"/>
    <dgm:cxn modelId="{E725D845-A02A-4854-B998-203EF97ECA59}" type="presOf" srcId="{E1AD363B-F9C3-4A89-932D-B46863A20DB8}" destId="{876DDB54-6446-4F61-A11B-29A268FD2982}" srcOrd="0" destOrd="0" presId="urn:microsoft.com/office/officeart/2005/8/layout/process4"/>
    <dgm:cxn modelId="{E7B42636-A0FC-47AF-A7F9-26E64686E6DD}" type="presOf" srcId="{7C1E00C3-97E8-4332-886D-A93A9F625466}" destId="{F350B7EE-29D6-40CA-8593-5831755E8A4E}" srcOrd="0" destOrd="0" presId="urn:microsoft.com/office/officeart/2005/8/layout/process4"/>
    <dgm:cxn modelId="{38BE4D77-C352-4EF4-81B6-70FE54F22930}" srcId="{79FDB13B-82F1-4172-A298-CD0400206101}" destId="{E1AD363B-F9C3-4A89-932D-B46863A20DB8}" srcOrd="2" destOrd="0" parTransId="{781D991E-A389-4F1B-80B0-98B445587BC6}" sibTransId="{77841B8A-E0F4-4C60-9E00-157BC9C928C0}"/>
    <dgm:cxn modelId="{26A3A8F6-1878-4EA3-AB33-C0954D700A74}" type="presOf" srcId="{D30FA62F-0EA2-4ABE-849B-67AFECE7A776}" destId="{69C1DB2C-3A3B-4344-9859-A5C5BDDE303C}" srcOrd="0" destOrd="0" presId="urn:microsoft.com/office/officeart/2005/8/layout/process4"/>
    <dgm:cxn modelId="{C17B33F1-FFF9-45B6-9547-FAB40524C7FE}" type="presOf" srcId="{6DCA7596-E06E-44C4-B7DF-B0C626B0C115}" destId="{0BCFB3A8-9517-4735-AC0E-8337D4C88765}" srcOrd="0" destOrd="0" presId="urn:microsoft.com/office/officeart/2005/8/layout/process4"/>
    <dgm:cxn modelId="{BEAD1397-F817-451E-A4F3-8A4061908DF5}" type="presOf" srcId="{79FDB13B-82F1-4172-A298-CD0400206101}" destId="{269EBEF0-7E1B-4CC2-89BE-76D42EE93326}" srcOrd="0" destOrd="0" presId="urn:microsoft.com/office/officeart/2005/8/layout/process4"/>
    <dgm:cxn modelId="{422E0F57-D61F-4B15-819E-D454D57FDF0A}" srcId="{E1AD363B-F9C3-4A89-932D-B46863A20DB8}" destId="{C8EC564C-A795-4097-82A1-FF6B795BCEA2}" srcOrd="0" destOrd="0" parTransId="{339D106E-5958-4FD1-BD23-C69058841A26}" sibTransId="{B3A345D6-C761-4275-BD88-188C62B3184F}"/>
    <dgm:cxn modelId="{D5D4FCBD-2D9D-40CC-9BE9-3219D3D07C65}" type="presOf" srcId="{41747709-AB8F-4409-BC08-8D1F8FFD010A}" destId="{DCAEF69C-E7F8-42BC-8CAD-3EE8A2C3536F}" srcOrd="0" destOrd="0" presId="urn:microsoft.com/office/officeart/2005/8/layout/process4"/>
    <dgm:cxn modelId="{260B1D0D-F0A1-45A0-AFE4-CB10E888D704}" srcId="{BB7EBD9B-67E4-4BF4-9617-307DC99F3A48}" destId="{D30FA62F-0EA2-4ABE-849B-67AFECE7A776}" srcOrd="1" destOrd="0" parTransId="{D2649378-29DC-4BE7-8694-6D17D80F2FE7}" sibTransId="{066B406A-1554-4182-A02D-F6BD32D9EBED}"/>
    <dgm:cxn modelId="{1C22D11D-EE19-4D3A-9F08-ACD69DC55CC5}" srcId="{79FDB13B-82F1-4172-A298-CD0400206101}" destId="{6DCA7596-E06E-44C4-B7DF-B0C626B0C115}" srcOrd="3" destOrd="0" parTransId="{C6E9C1E2-7B7D-4939-A5AE-AB42EBA231B4}" sibTransId="{49619E9D-0D45-4F60-82B5-2F9E931E3E83}"/>
    <dgm:cxn modelId="{1CD03763-405D-4495-88A5-31E64359524D}" srcId="{E1AD363B-F9C3-4A89-932D-B46863A20DB8}" destId="{7C1E00C3-97E8-4332-886D-A93A9F625466}" srcOrd="1" destOrd="0" parTransId="{6BD9BA3A-21EC-4F52-9F65-E0E161A744F0}" sibTransId="{67974DDF-8290-4690-82CC-A81742226857}"/>
    <dgm:cxn modelId="{07D47F88-2591-4F63-BADE-EA3FA98E5B59}" type="presOf" srcId="{22B8AB40-1EBB-4209-A3CF-10849AADC5AF}" destId="{FDC0B501-9765-473D-9A3C-29BA8B68DCCE}" srcOrd="1" destOrd="0" presId="urn:microsoft.com/office/officeart/2005/8/layout/process4"/>
    <dgm:cxn modelId="{EEEB0A0B-F3AB-4A9F-BD41-30EABF792E05}" srcId="{BB7EBD9B-67E4-4BF4-9617-307DC99F3A48}" destId="{98EFB938-CF6E-483F-9DD2-D1AEB9FEAFB0}" srcOrd="0" destOrd="0" parTransId="{0A7E8889-AE8E-4045-8A7F-B22DBDE898EA}" sibTransId="{BF65E45C-C26A-4977-BADB-2D1944716D69}"/>
    <dgm:cxn modelId="{3BB5C2E6-FDA1-4D1C-AFC7-5A3A568DF54E}" srcId="{22B8AB40-1EBB-4209-A3CF-10849AADC5AF}" destId="{41747709-AB8F-4409-BC08-8D1F8FFD010A}" srcOrd="0" destOrd="0" parTransId="{118F0B4B-E3D8-4B85-9365-FE08E47BD567}" sibTransId="{CDAE582C-46FF-4818-AEAA-78E1ECED82AF}"/>
    <dgm:cxn modelId="{695D3E18-0500-4462-A639-08EEFF3B55A3}" srcId="{22B8AB40-1EBB-4209-A3CF-10849AADC5AF}" destId="{D8BAB87D-C7BC-4192-94AE-CDE2E61F3551}" srcOrd="1" destOrd="0" parTransId="{63D572C2-D754-4D13-8837-1AA02E0FF445}" sibTransId="{3D3FA08F-8045-47BB-A080-4C0920E0F128}"/>
    <dgm:cxn modelId="{602B6B75-9EBE-47AE-8041-D6CD9650F08E}" type="presOf" srcId="{BB7EBD9B-67E4-4BF4-9617-307DC99F3A48}" destId="{C59D2C1E-65A2-4DD5-B507-B87033913858}" srcOrd="0" destOrd="0" presId="urn:microsoft.com/office/officeart/2005/8/layout/process4"/>
    <dgm:cxn modelId="{A543502D-19A7-4FFF-A499-13EEDFC7FCA8}" srcId="{79FDB13B-82F1-4172-A298-CD0400206101}" destId="{22B8AB40-1EBB-4209-A3CF-10849AADC5AF}" srcOrd="0" destOrd="0" parTransId="{9A6ACFDE-AB62-4909-9801-8CFE747D2191}" sibTransId="{F33CDDA6-F67B-4F01-9139-74B2226927C2}"/>
    <dgm:cxn modelId="{104E534D-3C2B-402E-9A81-86637E7245F5}" type="presOf" srcId="{D8BAB87D-C7BC-4192-94AE-CDE2E61F3551}" destId="{C4A54C78-AADE-4B06-BECE-E7382C761AE7}" srcOrd="0" destOrd="0" presId="urn:microsoft.com/office/officeart/2005/8/layout/process4"/>
    <dgm:cxn modelId="{6BFA3A2E-9772-4AD4-BFE3-8E7ECD9480AA}" type="presOf" srcId="{E1AD363B-F9C3-4A89-932D-B46863A20DB8}" destId="{623E3C71-2C14-4099-896A-9B5BFD4ED3E1}" srcOrd="1" destOrd="0" presId="urn:microsoft.com/office/officeart/2005/8/layout/process4"/>
    <dgm:cxn modelId="{038C68B7-E288-4BBE-AFE1-17F8F095892C}" srcId="{79FDB13B-82F1-4172-A298-CD0400206101}" destId="{BB7EBD9B-67E4-4BF4-9617-307DC99F3A48}" srcOrd="1" destOrd="0" parTransId="{48652E3F-108D-4B91-BA8D-B3D6CB99DB2A}" sibTransId="{6A2F08A1-2217-49AD-A9C3-C7534D2375A8}"/>
    <dgm:cxn modelId="{C6405F45-E606-4EB2-86F2-28156F486CA4}" type="presOf" srcId="{22B8AB40-1EBB-4209-A3CF-10849AADC5AF}" destId="{27398A81-F79D-4506-A3A9-69F6AB273484}" srcOrd="0" destOrd="0" presId="urn:microsoft.com/office/officeart/2005/8/layout/process4"/>
    <dgm:cxn modelId="{E479707F-767E-4003-A339-0582B86F1FD0}" type="presOf" srcId="{C8EC564C-A795-4097-82A1-FF6B795BCEA2}" destId="{CA586833-D1F8-40DA-BF60-8661EB0EBCD9}" srcOrd="0" destOrd="0" presId="urn:microsoft.com/office/officeart/2005/8/layout/process4"/>
    <dgm:cxn modelId="{E1112D6B-196F-4E5D-A528-AB3A9F2DCD31}" type="presParOf" srcId="{269EBEF0-7E1B-4CC2-89BE-76D42EE93326}" destId="{1C886841-AAB6-436D-8CA2-9E6DBA076C86}" srcOrd="0" destOrd="0" presId="urn:microsoft.com/office/officeart/2005/8/layout/process4"/>
    <dgm:cxn modelId="{7B9E94A8-B97A-49FE-AB67-0D083E393448}" type="presParOf" srcId="{1C886841-AAB6-436D-8CA2-9E6DBA076C86}" destId="{0BCFB3A8-9517-4735-AC0E-8337D4C88765}" srcOrd="0" destOrd="0" presId="urn:microsoft.com/office/officeart/2005/8/layout/process4"/>
    <dgm:cxn modelId="{E6F80AED-DDEF-40D7-9078-7B25D7FC6683}" type="presParOf" srcId="{269EBEF0-7E1B-4CC2-89BE-76D42EE93326}" destId="{CB6129B5-4287-46EB-8E16-59AD4C053C14}" srcOrd="1" destOrd="0" presId="urn:microsoft.com/office/officeart/2005/8/layout/process4"/>
    <dgm:cxn modelId="{A01EB8ED-B471-4FD1-842D-0E559802352E}" type="presParOf" srcId="{269EBEF0-7E1B-4CC2-89BE-76D42EE93326}" destId="{A00DD625-FD6E-4A6E-8B35-BB28A09AF74B}" srcOrd="2" destOrd="0" presId="urn:microsoft.com/office/officeart/2005/8/layout/process4"/>
    <dgm:cxn modelId="{076D33A7-F83E-4D40-88B3-44F19A67F462}" type="presParOf" srcId="{A00DD625-FD6E-4A6E-8B35-BB28A09AF74B}" destId="{876DDB54-6446-4F61-A11B-29A268FD2982}" srcOrd="0" destOrd="0" presId="urn:microsoft.com/office/officeart/2005/8/layout/process4"/>
    <dgm:cxn modelId="{BB013060-BB92-470F-ACB0-FAA9215CAA9D}" type="presParOf" srcId="{A00DD625-FD6E-4A6E-8B35-BB28A09AF74B}" destId="{623E3C71-2C14-4099-896A-9B5BFD4ED3E1}" srcOrd="1" destOrd="0" presId="urn:microsoft.com/office/officeart/2005/8/layout/process4"/>
    <dgm:cxn modelId="{E7AC8190-A096-40A8-883B-DC44EA243B75}" type="presParOf" srcId="{A00DD625-FD6E-4A6E-8B35-BB28A09AF74B}" destId="{FF290D66-1A09-40D5-94BD-6917FA561738}" srcOrd="2" destOrd="0" presId="urn:microsoft.com/office/officeart/2005/8/layout/process4"/>
    <dgm:cxn modelId="{63236F60-6EDD-4CC7-9F4E-B64E64A0AF8A}" type="presParOf" srcId="{FF290D66-1A09-40D5-94BD-6917FA561738}" destId="{CA586833-D1F8-40DA-BF60-8661EB0EBCD9}" srcOrd="0" destOrd="0" presId="urn:microsoft.com/office/officeart/2005/8/layout/process4"/>
    <dgm:cxn modelId="{94524E8F-E53D-442B-8F72-0E52B8E84BBE}" type="presParOf" srcId="{FF290D66-1A09-40D5-94BD-6917FA561738}" destId="{F350B7EE-29D6-40CA-8593-5831755E8A4E}" srcOrd="1" destOrd="0" presId="urn:microsoft.com/office/officeart/2005/8/layout/process4"/>
    <dgm:cxn modelId="{E724A701-C93B-453C-86F0-E9C3DB1F3F9D}" type="presParOf" srcId="{269EBEF0-7E1B-4CC2-89BE-76D42EE93326}" destId="{397476F7-7FC3-4AE9-916C-80E28F6EA06B}" srcOrd="3" destOrd="0" presId="urn:microsoft.com/office/officeart/2005/8/layout/process4"/>
    <dgm:cxn modelId="{A8F8819E-2924-4C65-9A58-18F38CAC258D}" type="presParOf" srcId="{269EBEF0-7E1B-4CC2-89BE-76D42EE93326}" destId="{78ED1AD5-443D-483B-9C7A-436D2DA6DAF1}" srcOrd="4" destOrd="0" presId="urn:microsoft.com/office/officeart/2005/8/layout/process4"/>
    <dgm:cxn modelId="{AFFCEB93-D3EB-4862-9C99-3CCABF5AC3DF}" type="presParOf" srcId="{78ED1AD5-443D-483B-9C7A-436D2DA6DAF1}" destId="{C59D2C1E-65A2-4DD5-B507-B87033913858}" srcOrd="0" destOrd="0" presId="urn:microsoft.com/office/officeart/2005/8/layout/process4"/>
    <dgm:cxn modelId="{9BF3724C-A592-4B7C-8F98-DB06EC301CF0}" type="presParOf" srcId="{78ED1AD5-443D-483B-9C7A-436D2DA6DAF1}" destId="{CC8C8405-D4EF-4F1C-8459-F17BC687D3D1}" srcOrd="1" destOrd="0" presId="urn:microsoft.com/office/officeart/2005/8/layout/process4"/>
    <dgm:cxn modelId="{19969D2E-6C76-4B01-98A9-39A48A250152}" type="presParOf" srcId="{78ED1AD5-443D-483B-9C7A-436D2DA6DAF1}" destId="{CD29CB0F-9E47-4766-B1F6-38E0DB9E84B0}" srcOrd="2" destOrd="0" presId="urn:microsoft.com/office/officeart/2005/8/layout/process4"/>
    <dgm:cxn modelId="{C23FE213-57EF-4A03-8BDB-02D7A5D0294A}" type="presParOf" srcId="{CD29CB0F-9E47-4766-B1F6-38E0DB9E84B0}" destId="{8FD84962-19FD-4D5B-88F0-84232DCE853B}" srcOrd="0" destOrd="0" presId="urn:microsoft.com/office/officeart/2005/8/layout/process4"/>
    <dgm:cxn modelId="{87C87DA2-BED6-48C6-96EE-1C0F7E322D9D}" type="presParOf" srcId="{CD29CB0F-9E47-4766-B1F6-38E0DB9E84B0}" destId="{69C1DB2C-3A3B-4344-9859-A5C5BDDE303C}" srcOrd="1" destOrd="0" presId="urn:microsoft.com/office/officeart/2005/8/layout/process4"/>
    <dgm:cxn modelId="{D23C9F8E-530F-4958-B908-E179AAE33D53}" type="presParOf" srcId="{269EBEF0-7E1B-4CC2-89BE-76D42EE93326}" destId="{DBEE36FE-F43E-4F2C-9AFA-D274352B5D4F}" srcOrd="5" destOrd="0" presId="urn:microsoft.com/office/officeart/2005/8/layout/process4"/>
    <dgm:cxn modelId="{03DC688E-0C22-4950-8906-A6C5755FDB04}" type="presParOf" srcId="{269EBEF0-7E1B-4CC2-89BE-76D42EE93326}" destId="{33E118A1-F7CF-4E9D-852D-3E21014C90A1}" srcOrd="6" destOrd="0" presId="urn:microsoft.com/office/officeart/2005/8/layout/process4"/>
    <dgm:cxn modelId="{4672DE1D-8D4C-4E11-880B-B7D334D3AAF8}" type="presParOf" srcId="{33E118A1-F7CF-4E9D-852D-3E21014C90A1}" destId="{27398A81-F79D-4506-A3A9-69F6AB273484}" srcOrd="0" destOrd="0" presId="urn:microsoft.com/office/officeart/2005/8/layout/process4"/>
    <dgm:cxn modelId="{8FC3203C-A50E-4DEA-B8E5-D1640EFA6488}" type="presParOf" srcId="{33E118A1-F7CF-4E9D-852D-3E21014C90A1}" destId="{FDC0B501-9765-473D-9A3C-29BA8B68DCCE}" srcOrd="1" destOrd="0" presId="urn:microsoft.com/office/officeart/2005/8/layout/process4"/>
    <dgm:cxn modelId="{DEF305D4-0828-469A-8FF7-B05AD8459078}" type="presParOf" srcId="{33E118A1-F7CF-4E9D-852D-3E21014C90A1}" destId="{374BF98A-E9E1-4D7C-9932-EC0F586CB91B}" srcOrd="2" destOrd="0" presId="urn:microsoft.com/office/officeart/2005/8/layout/process4"/>
    <dgm:cxn modelId="{3728F711-BD55-4E70-B183-52E12DD081E0}" type="presParOf" srcId="{374BF98A-E9E1-4D7C-9932-EC0F586CB91B}" destId="{DCAEF69C-E7F8-42BC-8CAD-3EE8A2C3536F}" srcOrd="0" destOrd="0" presId="urn:microsoft.com/office/officeart/2005/8/layout/process4"/>
    <dgm:cxn modelId="{9D464C43-E56E-4429-AFC1-BBD73A338F33}" type="presParOf" srcId="{374BF98A-E9E1-4D7C-9932-EC0F586CB91B}" destId="{C4A54C78-AADE-4B06-BECE-E7382C761AE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介绍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源码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使用注意点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3.0</a:t>
          </a:r>
          <a:r>
            <a:rPr lang="zh-CN" altLang="en-US" sz="3100" kern="1200" dirty="0" smtClean="0"/>
            <a:t>系统重试方案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B3A8-9517-4735-AC0E-8337D4C88765}">
      <dsp:nvSpPr>
        <dsp:cNvPr id="0" name=""/>
        <dsp:cNvSpPr/>
      </dsp:nvSpPr>
      <dsp:spPr>
        <a:xfrm>
          <a:off x="0" y="5287544"/>
          <a:ext cx="8128000" cy="115678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0" y="5287544"/>
        <a:ext cx="8128000" cy="1156785"/>
      </dsp:txXfrm>
    </dsp:sp>
    <dsp:sp modelId="{623E3C71-2C14-4099-896A-9B5BFD4ED3E1}">
      <dsp:nvSpPr>
        <dsp:cNvPr id="0" name=""/>
        <dsp:cNvSpPr/>
      </dsp:nvSpPr>
      <dsp:spPr>
        <a:xfrm rot="10800000">
          <a:off x="0" y="3525760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sz="2100" kern="1200" dirty="0">
            <a:solidFill>
              <a:schemeClr val="tx1"/>
            </a:solidFill>
            <a:effectLst/>
          </a:endParaRPr>
        </a:p>
      </dsp:txBody>
      <dsp:txXfrm rot="-10800000">
        <a:off x="0" y="3525760"/>
        <a:ext cx="8128000" cy="624476"/>
      </dsp:txXfrm>
    </dsp:sp>
    <dsp:sp modelId="{CA586833-D1F8-40DA-BF60-8661EB0EBCD9}">
      <dsp:nvSpPr>
        <dsp:cNvPr id="0" name=""/>
        <dsp:cNvSpPr/>
      </dsp:nvSpPr>
      <dsp:spPr>
        <a:xfrm>
          <a:off x="0" y="4161669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发起调用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4161669"/>
        <a:ext cx="4064000" cy="531961"/>
      </dsp:txXfrm>
    </dsp:sp>
    <dsp:sp modelId="{F350B7EE-29D6-40CA-8593-5831755E8A4E}">
      <dsp:nvSpPr>
        <dsp:cNvPr id="0" name=""/>
        <dsp:cNvSpPr/>
      </dsp:nvSpPr>
      <dsp:spPr>
        <a:xfrm>
          <a:off x="4064000" y="4150237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4150237"/>
        <a:ext cx="4064000" cy="531961"/>
      </dsp:txXfrm>
    </dsp:sp>
    <dsp:sp modelId="{CC8C8405-D4EF-4F1C-8459-F17BC687D3D1}">
      <dsp:nvSpPr>
        <dsp:cNvPr id="0" name=""/>
        <dsp:cNvSpPr/>
      </dsp:nvSpPr>
      <dsp:spPr>
        <a:xfrm rot="10800000">
          <a:off x="0" y="1775398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调用转换层（</a:t>
          </a:r>
          <a:r>
            <a:rPr lang="en-US" altLang="zh-CN" sz="2100" kern="1200" dirty="0" smtClean="0">
              <a:solidFill>
                <a:schemeClr val="tx1"/>
              </a:solidFill>
            </a:rPr>
            <a:t>bridge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1775398"/>
        <a:ext cx="8128000" cy="624476"/>
      </dsp:txXfrm>
    </dsp:sp>
    <dsp:sp modelId="{8FD84962-19FD-4D5B-88F0-84232DCE853B}">
      <dsp:nvSpPr>
        <dsp:cNvPr id="0" name=""/>
        <dsp:cNvSpPr/>
      </dsp:nvSpPr>
      <dsp:spPr>
        <a:xfrm>
          <a:off x="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 根据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请求封装平台请求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388452"/>
        <a:ext cx="4064000" cy="531961"/>
      </dsp:txXfrm>
    </dsp:sp>
    <dsp:sp modelId="{69C1DB2C-3A3B-4344-9859-A5C5BDDE303C}">
      <dsp:nvSpPr>
        <dsp:cNvPr id="0" name=""/>
        <dsp:cNvSpPr/>
      </dsp:nvSpPr>
      <dsp:spPr>
        <a:xfrm>
          <a:off x="406400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2388452"/>
        <a:ext cx="4064000" cy="531961"/>
      </dsp:txXfrm>
    </dsp:sp>
    <dsp:sp modelId="{FDC0B501-9765-473D-9A3C-29BA8B68DCCE}">
      <dsp:nvSpPr>
        <dsp:cNvPr id="0" name=""/>
        <dsp:cNvSpPr/>
      </dsp:nvSpPr>
      <dsp:spPr>
        <a:xfrm rot="10800000">
          <a:off x="0" y="0"/>
          <a:ext cx="8128000" cy="1779136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业务层（</a:t>
          </a:r>
          <a:r>
            <a:rPr lang="en-US" altLang="zh-CN" sz="2100" kern="1200" dirty="0" smtClean="0">
              <a:solidFill>
                <a:schemeClr val="tx1"/>
              </a:solidFill>
            </a:rPr>
            <a:t>biz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0"/>
        <a:ext cx="8128000" cy="624476"/>
      </dsp:txXfrm>
    </dsp:sp>
    <dsp:sp modelId="{DCAEF69C-E7F8-42BC-8CAD-3EE8A2C3536F}">
      <dsp:nvSpPr>
        <dsp:cNvPr id="0" name=""/>
        <dsp:cNvSpPr/>
      </dsp:nvSpPr>
      <dsp:spPr>
        <a:xfrm>
          <a:off x="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626668"/>
        <a:ext cx="4064000" cy="531961"/>
      </dsp:txXfrm>
    </dsp:sp>
    <dsp:sp modelId="{C4A54C78-AADE-4B06-BECE-E7382C761AE7}">
      <dsp:nvSpPr>
        <dsp:cNvPr id="0" name=""/>
        <dsp:cNvSpPr/>
      </dsp:nvSpPr>
      <dsp:spPr>
        <a:xfrm>
          <a:off x="406400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626668"/>
        <a:ext cx="4064000" cy="5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BIZ</a:t>
            </a:r>
            <a:r>
              <a:rPr lang="zh-CN" altLang="en-US" dirty="0" smtClean="0"/>
              <a:t>层：与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交互用</a:t>
            </a:r>
            <a:r>
              <a:rPr lang="en-US" altLang="zh-CN" dirty="0" smtClean="0"/>
              <a:t>OMS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层：确保异常不会上抛到业务层，特别是</a:t>
            </a:r>
            <a:r>
              <a:rPr lang="en-US" altLang="zh-CN" dirty="0" err="1" smtClean="0"/>
              <a:t>Runtime</a:t>
            </a:r>
            <a:r>
              <a:rPr lang="en-US" altLang="zh-CN" baseline="0" dirty="0" err="1" smtClean="0"/>
              <a:t>Exception</a:t>
            </a:r>
            <a:endParaRPr lang="en-US" altLang="zh-CN" baseline="0" dirty="0" err="1" smtClean="0"/>
          </a:p>
          <a:p>
            <a:endParaRPr lang="en-US" altLang="zh-CN" dirty="0" smtClean="0"/>
          </a:p>
          <a:p>
            <a:r>
              <a:rPr lang="en-US" altLang="zh-CN" dirty="0" smtClean="0"/>
              <a:t>mall</a:t>
            </a:r>
            <a:r>
              <a:rPr lang="zh-CN" altLang="en-US" dirty="0" smtClean="0"/>
              <a:t>层：处理重试及对响应错误或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上抛的异常</a:t>
            </a:r>
            <a:r>
              <a:rPr lang="zh-CN" altLang="en-US" dirty="0" smtClean="0"/>
              <a:t>进行转换：可重试、不可重试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分享学习方向：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代码规范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Java</a:t>
            </a:r>
            <a:r>
              <a:rPr lang="zh-CN" altLang="en-US" dirty="0"/>
              <a:t>基础 </a:t>
            </a:r>
            <a:r>
              <a:rPr lang="en-US" altLang="zh-CN" dirty="0"/>
              <a:t>3</a:t>
            </a:r>
            <a:r>
              <a:rPr lang="zh-CN" altLang="en-US" dirty="0"/>
              <a:t>）设计模式 </a:t>
            </a:r>
            <a:r>
              <a:rPr lang="en-US" altLang="zh-CN" dirty="0"/>
              <a:t>4</a:t>
            </a:r>
            <a:r>
              <a:rPr lang="zh-CN" altLang="en-US" dirty="0"/>
              <a:t>）框架理念等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9942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  <a:endParaRPr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2019-04-02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23" y="866913"/>
            <a:ext cx="1137217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官方介绍：</a:t>
            </a:r>
            <a:endParaRPr lang="zh-CN" altLang="en-US" dirty="0" smtClean="0"/>
          </a:p>
          <a:p>
            <a:r>
              <a:rPr lang="zh-CN" altLang="en-US" dirty="0" smtClean="0"/>
              <a:t>This project provides declarative retry support for Spring applications. It is used in Spring Batch, Spring Integration, Spring for Apache Hadoop (amongst others).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0723" y="1948497"/>
            <a:ext cx="1137217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快速介绍：</a:t>
            </a:r>
            <a:endParaRPr lang="zh-CN" altLang="en-US" dirty="0" smtClean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原来是</a:t>
            </a:r>
            <a:r>
              <a:rPr lang="en-US" altLang="zh-CN" dirty="0" smtClean="0"/>
              <a:t>Spring Batch</a:t>
            </a:r>
            <a:r>
              <a:rPr lang="zh-CN" altLang="en-US" dirty="0" smtClean="0"/>
              <a:t>的一个基于异常的重试功能，在</a:t>
            </a:r>
            <a:r>
              <a:rPr lang="en-US" altLang="zh-CN" dirty="0" smtClean="0"/>
              <a:t>Spring Batch 2.20</a:t>
            </a:r>
            <a:r>
              <a:rPr lang="zh-CN" altLang="en-US" dirty="0" smtClean="0"/>
              <a:t>后独立出来，成为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的一个子项目。</a:t>
            </a:r>
            <a:r>
              <a:rPr lang="en-US" altLang="zh-CN" dirty="0"/>
              <a:t>Spring Retry</a:t>
            </a:r>
            <a:r>
              <a:rPr lang="zh-CN" altLang="en-US" dirty="0"/>
              <a:t>的源码简单易读，有声明式和模板式两种方案提供给开发者在不同粒度下的选择，有多种重试策略，重试回退，有无状态重试等。使用注解方式开发简易快捷，可以减少大量重复代码，是大多数对粒度要求不是非常高的情况下的首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底层是基于捕获异常来实现的，所以在重试代码中不能捕获异常。另外，框架不是万能的，结合实际业务场景使用是非常重要的一点，我们需要判断实际使用场景中重试带来的问题，判断是否能够进行重试等。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的劣势主要在于它完全基于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的异常来进行重试，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会在一定程度上影响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代码的优化，而且异常的创建会对当前栈进行快照，当异常业务频繁出现，这方面的开销也是不可忽略的。因此在系统对性能的敏感度非常高时，这些因素也是需要考虑的。同时，在实际开发过程中也很难避免与异常使用准则“</a:t>
            </a:r>
            <a:r>
              <a:rPr lang="zh-CN" altLang="en-US" dirty="0"/>
              <a:t>不使用异常处理正常业务逻辑”相</a:t>
            </a:r>
            <a:r>
              <a:rPr lang="zh-CN" altLang="en-US" dirty="0" smtClean="0"/>
              <a:t>冲突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最后，因为本人无微服务项目方面的经验，因此本次分享不对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在分布式的使用展开，但是使用</a:t>
            </a:r>
            <a:r>
              <a:rPr lang="zh-CN" altLang="en-US" dirty="0" smtClean="0">
                <a:sym typeface="+mn-ea"/>
              </a:rPr>
              <a:t>理念也大致相同，据我所知在</a:t>
            </a:r>
            <a:r>
              <a:rPr lang="en-US" altLang="zh-CN" dirty="0" smtClean="0">
                <a:sym typeface="+mn-ea"/>
              </a:rPr>
              <a:t>RPC</a:t>
            </a:r>
            <a:r>
              <a:rPr lang="zh-CN" altLang="en-US" dirty="0" smtClean="0">
                <a:sym typeface="+mn-ea"/>
              </a:rPr>
              <a:t>调用中较为实用。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723" y="866913"/>
            <a:ext cx="11372177" cy="5354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主要接口：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org.springframework.retry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RetryOperations</a:t>
            </a:r>
            <a:r>
              <a:rPr lang="zh-CN" altLang="en-US" dirty="0" smtClean="0"/>
              <a:t>：   重试操作，开启一次重试事件，</a:t>
            </a:r>
            <a:r>
              <a:rPr lang="zh-CN" altLang="en-US" dirty="0"/>
              <a:t>定义了几种执行重试的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RetryCallback</a:t>
            </a:r>
            <a:r>
              <a:rPr lang="zh-CN" altLang="en-US" dirty="0" smtClean="0"/>
              <a:t>：       重试方法的回调、执行。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RetryContext</a:t>
            </a:r>
            <a:r>
              <a:rPr lang="zh-CN" altLang="en-US" dirty="0" smtClean="0"/>
              <a:t>：        重试</a:t>
            </a:r>
            <a:r>
              <a:rPr lang="zh-CN" altLang="en-US" dirty="0"/>
              <a:t>上下文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RecoveryCallback</a:t>
            </a:r>
            <a:r>
              <a:rPr lang="zh-CN" altLang="en-US" dirty="0" smtClean="0"/>
              <a:t>：</a:t>
            </a:r>
            <a:r>
              <a:rPr lang="zh-CN" altLang="en-US" dirty="0"/>
              <a:t>回调</a:t>
            </a:r>
            <a:r>
              <a:rPr lang="zh-CN" altLang="en-US" dirty="0" smtClean="0"/>
              <a:t>恢复（</a:t>
            </a:r>
            <a:r>
              <a:rPr lang="zh-CN" altLang="en-US" dirty="0"/>
              <a:t>重试达到上限时执行的回调，以保证业务恢复）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RetryState</a:t>
            </a:r>
            <a:r>
              <a:rPr lang="zh-CN" altLang="en-US" dirty="0" smtClean="0"/>
              <a:t>：            重试</a:t>
            </a:r>
            <a:r>
              <a:rPr lang="zh-CN" altLang="en-US" dirty="0"/>
              <a:t>状态，分为有状态重试和无状态重试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RetryPolicy</a:t>
            </a:r>
            <a:r>
              <a:rPr lang="zh-CN" altLang="en-US" dirty="0" smtClean="0"/>
              <a:t>：           重试</a:t>
            </a:r>
            <a:r>
              <a:rPr lang="zh-CN" altLang="en-US" dirty="0"/>
              <a:t>策略（重试操作执行的策略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RetryListener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重试事件监听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RetryStatistics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重试统计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53541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绝命三问：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重试框架是如何进行重试的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有无状态重试的区别？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有状态重试如何实现控制重试的次数？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866775"/>
            <a:ext cx="6102985" cy="34810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437620" cy="8955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异常的规范使用：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理解异常。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不要用异常处理正常的业务逻辑，会降低业务处理效率。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只包裹可能抛出异常的地方。提高代码可读性，降低</a:t>
            </a: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smtClean="0">
                <a:sym typeface="+mn-ea"/>
              </a:rPr>
              <a:t>底层优化的影响。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尽量不要图省事直接捕捉</a:t>
            </a:r>
            <a:r>
              <a:rPr lang="en-US" altLang="zh-CN" dirty="0" smtClean="0">
                <a:sym typeface="+mn-ea"/>
              </a:rPr>
              <a:t>Exception</a:t>
            </a:r>
            <a:r>
              <a:rPr lang="zh-CN" altLang="en-US" dirty="0" smtClean="0">
                <a:sym typeface="+mn-ea"/>
              </a:rPr>
              <a:t>，直观地体现出异常信息可以提高代码的可读性，也可以避免捕获到不期望捕捉的异常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绝对不要“生吞”异常，避免出现问题提高排查难度。</a:t>
            </a: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业务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注意点：</a:t>
            </a:r>
            <a:endParaRPr lang="zh-CN" altLang="en-US" dirty="0" smtClean="0"/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不要把退让时间设置过长，防止工作线程被全部占用引起服务拒绝。回退时间根据具体业务场景而定，业务量小但是重要的请求可以将回退时间调大，甚至使用指数回退。业务量大的场景应该把回退时间减小。  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重试如果不设置超时或次数上限，容易造成大量重试，可能引起平台降级限流，另一方面抛出异常时会记录堆栈开销比较重。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不要捕捉被声明可重试的异常。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重试回退策略实际是把当前执行线程休眠方式一定时间来实现delay，假如业务量大可能导致线程池的工作线程全部休眠，因此不能把delay时间设置过长。</a:t>
            </a:r>
            <a:endParaRPr lang="zh-CN" altLang="en-US" dirty="0" smtClean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声明式使用注意点：</a:t>
            </a:r>
            <a:endParaRPr lang="zh-CN" altLang="en-US" dirty="0" smtClean="0"/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/>
              <a:t>声明式调用是采用代理方式将重试模板由Spring AOP织入，如果被声明为`@Retryable`的方法是通过内部调用，proxy对象就不会生成，导致切面失效无法重试。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系统重试方案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69360" y="125728"/>
          <a:ext cx="8128000" cy="644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矩形 7"/>
          <p:cNvSpPr/>
          <p:nvPr/>
        </p:nvSpPr>
        <p:spPr>
          <a:xfrm rot="5400000">
            <a:off x="-309121" y="2501680"/>
            <a:ext cx="5109091" cy="183955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调用层次</a:t>
            </a:r>
            <a:endParaRPr lang="zh-CN" altLang="en-US" sz="8000" b="0" cap="none" spc="0" dirty="0">
              <a:ln w="0"/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flipV="1">
            <a:off x="11108690" y="1331590"/>
            <a:ext cx="788670" cy="5600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11108690" y="3068953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1108690" y="4812029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69360" y="4880326"/>
            <a:ext cx="360299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IOException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SDK</a:t>
            </a:r>
            <a:r>
              <a:rPr lang="zh-CN" altLang="en-US" sz="1600" dirty="0"/>
              <a:t>异常</a:t>
            </a:r>
            <a:endParaRPr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22992" y="4812029"/>
            <a:ext cx="246405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调用成功，处理失败：</a:t>
            </a:r>
            <a:endParaRPr lang="en-US" altLang="zh-CN" sz="1600" dirty="0" smtClean="0"/>
          </a:p>
          <a:p>
            <a:r>
              <a:rPr lang="zh-CN" altLang="en-US" sz="1600" dirty="0" smtClean="0"/>
              <a:t>可以重试的异常</a:t>
            </a:r>
            <a:endParaRPr lang="zh-CN" altLang="en-US" sz="16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63590" y="3033654"/>
            <a:ext cx="60337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捕获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层异常：</a:t>
            </a:r>
            <a:endParaRPr lang="en-US" altLang="zh-CN" sz="1600" dirty="0" smtClean="0"/>
          </a:p>
          <a:p>
            <a:r>
              <a:rPr lang="zh-CN" altLang="en-US" sz="1600" dirty="0" smtClean="0"/>
              <a:t>重试失败的异常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异常等，做出相应响应动作</a:t>
            </a:r>
            <a:endParaRPr lang="zh-CN" altLang="en-US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8222992" y="1266714"/>
            <a:ext cx="326353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返回响应结果（调用成功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失败）和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外部重试依据</a:t>
            </a:r>
            <a:endParaRPr lang="zh-CN" altLang="en-US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66850" y="744855"/>
            <a:ext cx="26155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基于消息重试</a:t>
            </a:r>
            <a:endParaRPr lang="zh-CN" altLang="en-US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1455" y="3088005"/>
            <a:ext cx="42386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Spring-Retry</a:t>
            </a:r>
            <a:r>
              <a:rPr lang="zh-CN" altLang="en-US" sz="2800" dirty="0" smtClean="0"/>
              <a:t>重试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宽屏</PresentationFormat>
  <Paragraphs>97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Calibri</vt:lpstr>
      <vt:lpstr>Helvetica Neue</vt:lpstr>
      <vt:lpstr>汉仪旗黑KW</vt:lpstr>
      <vt:lpstr>宋体</vt:lpstr>
      <vt:lpstr>汉仪书宋二KW</vt:lpstr>
      <vt:lpstr>Arial Unicode MS</vt:lpstr>
      <vt:lpstr>Calibri Light</vt:lpstr>
      <vt:lpstr>等线</vt:lpstr>
      <vt:lpstr>汉仪中等线KW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lcc</cp:lastModifiedBy>
  <cp:revision>518</cp:revision>
  <dcterms:created xsi:type="dcterms:W3CDTF">2019-04-01T17:46:08Z</dcterms:created>
  <dcterms:modified xsi:type="dcterms:W3CDTF">2019-04-01T17:46:08Z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