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6" r:id="rId5"/>
    <p:sldId id="281" r:id="rId6"/>
    <p:sldId id="289" r:id="rId7"/>
    <p:sldId id="288" r:id="rId8"/>
    <p:sldId id="287" r:id="rId9"/>
    <p:sldId id="290" r:id="rId10"/>
    <p:sldId id="295" r:id="rId11"/>
    <p:sldId id="296" r:id="rId12"/>
    <p:sldId id="299" r:id="rId13"/>
    <p:sldId id="298" r:id="rId14"/>
    <p:sldId id="286" r:id="rId15"/>
    <p:sldId id="282" r:id="rId16"/>
    <p:sldId id="283" r:id="rId17"/>
    <p:sldId id="291" r:id="rId18"/>
    <p:sldId id="292" r:id="rId19"/>
    <p:sldId id="300" r:id="rId20"/>
    <p:sldId id="297" r:id="rId21"/>
    <p:sldId id="278" r:id="rId22"/>
    <p:sldId id="285" r:id="rId23"/>
    <p:sldId id="280" r:id="rId24"/>
    <p:sldId id="279" r:id="rId25"/>
    <p:sldId id="30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ABE7"/>
    <a:srgbClr val="00A0E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72897" autoAdjust="0"/>
  </p:normalViewPr>
  <p:slideViewPr>
    <p:cSldViewPr snapToGrid="0">
      <p:cViewPr varScale="1">
        <p:scale>
          <a:sx n="83" d="100"/>
          <a:sy n="83" d="100"/>
        </p:scale>
        <p:origin x="16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86CAB-A3DD-4CD3-AC35-2D9E10EE7DFD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CB2F0C5E-8F66-48D4-9213-931C0A18ABF8}">
      <dgm:prSet/>
      <dgm:spPr/>
      <dgm:t>
        <a:bodyPr/>
        <a:lstStyle/>
        <a:p>
          <a:r>
            <a:rPr lang="zh-CN" altLang="en-US" dirty="0" smtClean="0"/>
            <a:t>不相信用户</a:t>
          </a:r>
          <a:endParaRPr lang="zh-CN" altLang="en-US" dirty="0"/>
        </a:p>
      </dgm:t>
    </dgm:pt>
    <dgm:pt modelId="{967D024D-AE7D-415F-95F3-F78D13B9A825}" cxnId="{7C09AE3D-C538-49C6-9C4F-4BA5498E54BF}" type="parTrans">
      <dgm:prSet/>
      <dgm:spPr/>
      <dgm:t>
        <a:bodyPr/>
        <a:lstStyle/>
        <a:p>
          <a:endParaRPr lang="zh-CN" altLang="en-US"/>
        </a:p>
      </dgm:t>
    </dgm:pt>
    <dgm:pt modelId="{9DCD3634-0F2E-4B76-BDBA-9F2D9776E448}" cxnId="{7C09AE3D-C538-49C6-9C4F-4BA5498E54BF}" type="sibTrans">
      <dgm:prSet/>
      <dgm:spPr/>
      <dgm:t>
        <a:bodyPr/>
        <a:lstStyle/>
        <a:p>
          <a:endParaRPr lang="zh-CN" altLang="en-US"/>
        </a:p>
      </dgm:t>
    </dgm:pt>
    <dgm:pt modelId="{BDC6B182-B5B2-4903-A0E9-AF1B93051C8D}">
      <dgm:prSet/>
      <dgm:spPr/>
      <dgm:t>
        <a:bodyPr/>
        <a:lstStyle/>
        <a:p>
          <a:r>
            <a:rPr lang="zh-CN" altLang="en-US" dirty="0" smtClean="0"/>
            <a:t>不相信代码</a:t>
          </a:r>
          <a:endParaRPr lang="zh-CN" altLang="en-US" dirty="0"/>
        </a:p>
      </dgm:t>
    </dgm:pt>
    <dgm:pt modelId="{CE770824-E0BB-4E5F-AB82-694DB1BAD0AD}" cxnId="{F97EC9B4-66FF-46B9-A5A6-36FC45CD66AF}" type="parTrans">
      <dgm:prSet/>
      <dgm:spPr/>
      <dgm:t>
        <a:bodyPr/>
        <a:lstStyle/>
        <a:p>
          <a:endParaRPr lang="zh-CN" altLang="en-US"/>
        </a:p>
      </dgm:t>
    </dgm:pt>
    <dgm:pt modelId="{76E32F19-06D9-475F-ADF2-A320495C2B20}" cxnId="{F97EC9B4-66FF-46B9-A5A6-36FC45CD66AF}" type="sibTrans">
      <dgm:prSet/>
      <dgm:spPr/>
      <dgm:t>
        <a:bodyPr/>
        <a:lstStyle/>
        <a:p>
          <a:endParaRPr lang="zh-CN" altLang="en-US"/>
        </a:p>
      </dgm:t>
    </dgm:pt>
    <dgm:pt modelId="{5411135D-B8A8-4D06-85A2-13F32A30C830}">
      <dgm:prSet/>
      <dgm:spPr/>
      <dgm:t>
        <a:bodyPr/>
        <a:lstStyle/>
        <a:p>
          <a:r>
            <a:rPr lang="zh-CN" altLang="en-US" dirty="0" smtClean="0"/>
            <a:t>不相信环境</a:t>
          </a:r>
          <a:endParaRPr lang="zh-CN" altLang="en-US" dirty="0"/>
        </a:p>
      </dgm:t>
    </dgm:pt>
    <dgm:pt modelId="{DA4570EA-FA31-46C4-A153-34837E9C85D4}" cxnId="{9F66FA3A-4589-4316-A1DD-27EFA135E5CA}" type="parTrans">
      <dgm:prSet/>
      <dgm:spPr/>
      <dgm:t>
        <a:bodyPr/>
        <a:lstStyle/>
        <a:p>
          <a:endParaRPr lang="zh-CN" altLang="en-US"/>
        </a:p>
      </dgm:t>
    </dgm:pt>
    <dgm:pt modelId="{78C9D5E7-1260-4A43-9A5F-88AB784355E4}" cxnId="{9F66FA3A-4589-4316-A1DD-27EFA135E5CA}" type="sibTrans">
      <dgm:prSet/>
      <dgm:spPr/>
      <dgm:t>
        <a:bodyPr/>
        <a:lstStyle/>
        <a:p>
          <a:endParaRPr lang="zh-CN" altLang="en-US"/>
        </a:p>
      </dgm:t>
    </dgm:pt>
    <dgm:pt modelId="{2E4BF6F1-6C8C-4CC6-9CC4-375FBCED21D9}">
      <dgm:prSet/>
      <dgm:spPr/>
      <dgm:t>
        <a:bodyPr/>
        <a:lstStyle/>
        <a:p>
          <a:r>
            <a:rPr lang="zh-CN" altLang="en-US" dirty="0" smtClean="0"/>
            <a:t>我这没问题</a:t>
          </a:r>
          <a:endParaRPr lang="zh-CN" altLang="en-US" dirty="0"/>
        </a:p>
      </dgm:t>
    </dgm:pt>
    <dgm:pt modelId="{D0BB5149-8725-40B2-879B-694DDECD64E0}" cxnId="{47462745-2BE4-4BDF-9E16-FF0A341A2181}" type="parTrans">
      <dgm:prSet/>
      <dgm:spPr/>
      <dgm:t>
        <a:bodyPr/>
        <a:lstStyle/>
        <a:p>
          <a:endParaRPr lang="zh-CN" altLang="en-US"/>
        </a:p>
      </dgm:t>
    </dgm:pt>
    <dgm:pt modelId="{9EDB1689-254D-4B92-A76C-5F0DD9D819D4}" cxnId="{47462745-2BE4-4BDF-9E16-FF0A341A2181}" type="sibTrans">
      <dgm:prSet/>
      <dgm:spPr/>
      <dgm:t>
        <a:bodyPr/>
        <a:lstStyle/>
        <a:p>
          <a:endParaRPr lang="zh-CN" altLang="en-US"/>
        </a:p>
      </dgm:t>
    </dgm:pt>
    <dgm:pt modelId="{C3547A10-F526-4AC2-B8D7-2429B72276E0}">
      <dgm:prSet/>
      <dgm:spPr/>
      <dgm:t>
        <a:bodyPr/>
        <a:lstStyle/>
        <a:p>
          <a:r>
            <a:rPr lang="zh-CN" altLang="en-US" smtClean="0"/>
            <a:t>我这没问题</a:t>
          </a:r>
          <a:endParaRPr lang="zh-CN" altLang="en-US" dirty="0"/>
        </a:p>
      </dgm:t>
    </dgm:pt>
    <dgm:pt modelId="{F5AB92B9-543B-4FB0-9D72-D3B756E7B269}" cxnId="{F9470995-6380-484B-B16E-D19C510FE7A9}" type="parTrans">
      <dgm:prSet/>
      <dgm:spPr/>
      <dgm:t>
        <a:bodyPr/>
        <a:lstStyle/>
        <a:p>
          <a:endParaRPr lang="zh-CN" altLang="en-US"/>
        </a:p>
      </dgm:t>
    </dgm:pt>
    <dgm:pt modelId="{C62D895A-0E29-40A1-A54A-6F7409D5F5BE}" cxnId="{F9470995-6380-484B-B16E-D19C510FE7A9}" type="sibTrans">
      <dgm:prSet/>
      <dgm:spPr/>
      <dgm:t>
        <a:bodyPr/>
        <a:lstStyle/>
        <a:p>
          <a:endParaRPr lang="zh-CN" altLang="en-US"/>
        </a:p>
      </dgm:t>
    </dgm:pt>
    <dgm:pt modelId="{375CA4BF-D9E2-4553-AD5A-74493227DD72}">
      <dgm:prSet/>
      <dgm:spPr/>
      <dgm:t>
        <a:bodyPr/>
        <a:lstStyle/>
        <a:p>
          <a:r>
            <a:rPr lang="zh-CN" altLang="en-US" dirty="0" smtClean="0"/>
            <a:t>我这没问题</a:t>
          </a:r>
          <a:endParaRPr lang="zh-CN" altLang="en-US" dirty="0"/>
        </a:p>
      </dgm:t>
    </dgm:pt>
    <dgm:pt modelId="{C08E08F1-775F-4A9A-BB6E-20C6F5DE36B6}" cxnId="{D262D8BF-89DC-49D2-AD6E-14C7EEDF0B8D}" type="parTrans">
      <dgm:prSet/>
      <dgm:spPr/>
      <dgm:t>
        <a:bodyPr/>
        <a:lstStyle/>
        <a:p>
          <a:endParaRPr lang="zh-CN" altLang="en-US"/>
        </a:p>
      </dgm:t>
    </dgm:pt>
    <dgm:pt modelId="{A88E5EA8-20E7-4462-8585-A847E27AB3D9}" cxnId="{D262D8BF-89DC-49D2-AD6E-14C7EEDF0B8D}" type="sibTrans">
      <dgm:prSet/>
      <dgm:spPr/>
      <dgm:t>
        <a:bodyPr/>
        <a:lstStyle/>
        <a:p>
          <a:endParaRPr lang="zh-CN" altLang="en-US"/>
        </a:p>
      </dgm:t>
    </dgm:pt>
    <dgm:pt modelId="{E35EC3D2-2A7B-4C8E-B9A7-2D33106A3691}">
      <dgm:prSet/>
      <dgm:spPr/>
      <dgm:t>
        <a:bodyPr/>
        <a:lstStyle/>
        <a:p>
          <a:r>
            <a:rPr lang="zh-CN" altLang="en-US" dirty="0" smtClean="0"/>
            <a:t>不相信合作伙伴</a:t>
          </a:r>
          <a:endParaRPr lang="zh-CN" altLang="en-US" dirty="0"/>
        </a:p>
      </dgm:t>
    </dgm:pt>
    <dgm:pt modelId="{084575AA-19FC-418A-9D15-850EA8006CBF}" cxnId="{41A61110-F3B2-4808-A1BA-BBB791C07945}" type="parTrans">
      <dgm:prSet/>
      <dgm:spPr/>
      <dgm:t>
        <a:bodyPr/>
        <a:lstStyle/>
        <a:p>
          <a:endParaRPr lang="zh-CN" altLang="en-US"/>
        </a:p>
      </dgm:t>
    </dgm:pt>
    <dgm:pt modelId="{B4E3CCFD-EC1D-4AD8-9D39-AAC71520AE23}" cxnId="{41A61110-F3B2-4808-A1BA-BBB791C07945}" type="sibTrans">
      <dgm:prSet/>
      <dgm:spPr/>
      <dgm:t>
        <a:bodyPr/>
        <a:lstStyle/>
        <a:p>
          <a:endParaRPr lang="zh-CN" altLang="en-US"/>
        </a:p>
      </dgm:t>
    </dgm:pt>
    <dgm:pt modelId="{7C986C19-39DC-4016-99A2-29711D922AC6}">
      <dgm:prSet/>
      <dgm:spPr/>
      <dgm:t>
        <a:bodyPr/>
        <a:lstStyle/>
        <a:p>
          <a:r>
            <a:rPr lang="zh-CN" altLang="en-US" dirty="0" smtClean="0"/>
            <a:t>我这没问题</a:t>
          </a:r>
          <a:endParaRPr lang="zh-CN" altLang="en-US" dirty="0"/>
        </a:p>
      </dgm:t>
    </dgm:pt>
    <dgm:pt modelId="{5D6EEA00-6603-479D-8D9B-72F274CDE5A5}" cxnId="{15A2F3B4-86C0-4F1E-81DA-5F0DA1BA3865}" type="parTrans">
      <dgm:prSet/>
      <dgm:spPr/>
      <dgm:t>
        <a:bodyPr/>
        <a:lstStyle/>
        <a:p>
          <a:endParaRPr lang="zh-CN" altLang="en-US"/>
        </a:p>
      </dgm:t>
    </dgm:pt>
    <dgm:pt modelId="{4DD0E6FE-1ED7-44D7-923D-9129CA249713}" cxnId="{15A2F3B4-86C0-4F1E-81DA-5F0DA1BA3865}" type="sibTrans">
      <dgm:prSet/>
      <dgm:spPr/>
      <dgm:t>
        <a:bodyPr/>
        <a:lstStyle/>
        <a:p>
          <a:endParaRPr lang="zh-CN" altLang="en-US"/>
        </a:p>
      </dgm:t>
    </dgm:pt>
    <dgm:pt modelId="{F97BF3EB-AC10-4B79-B1A8-D5DD935510EE}" type="pres">
      <dgm:prSet presAssocID="{94486CAB-A3DD-4CD3-AC35-2D9E10EE7D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98CFDA3-49B5-42BA-9A36-299A95D4998F}" type="pres">
      <dgm:prSet presAssocID="{CB2F0C5E-8F66-48D4-9213-931C0A18ABF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93366F-1FC8-4CA9-A5AB-F373A65BBAE7}" type="pres">
      <dgm:prSet presAssocID="{CB2F0C5E-8F66-48D4-9213-931C0A18ABF8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202E64-8D11-4E06-84F4-EACB38F6953D}" type="pres">
      <dgm:prSet presAssocID="{E35EC3D2-2A7B-4C8E-B9A7-2D33106A369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5008B0-3CE5-4C70-9EAC-0E3AE9D280CA}" type="pres">
      <dgm:prSet presAssocID="{E35EC3D2-2A7B-4C8E-B9A7-2D33106A3691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D71E68-5505-4AD8-8B58-7A64ED608242}" type="pres">
      <dgm:prSet presAssocID="{5411135D-B8A8-4D06-85A2-13F32A30C83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A63C25-B4BC-484C-8725-7ABC78B317BD}" type="pres">
      <dgm:prSet presAssocID="{5411135D-B8A8-4D06-85A2-13F32A30C830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D7689A-EAB5-4CA0-8218-C709C945C023}" type="pres">
      <dgm:prSet presAssocID="{BDC6B182-B5B2-4903-A0E9-AF1B93051C8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AF99DA-5254-48D2-B0E6-675F9C0A62A9}" type="pres">
      <dgm:prSet presAssocID="{BDC6B182-B5B2-4903-A0E9-AF1B93051C8D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5A2F3B4-86C0-4F1E-81DA-5F0DA1BA3865}" srcId="{E35EC3D2-2A7B-4C8E-B9A7-2D33106A3691}" destId="{7C986C19-39DC-4016-99A2-29711D922AC6}" srcOrd="0" destOrd="0" parTransId="{5D6EEA00-6603-479D-8D9B-72F274CDE5A5}" sibTransId="{4DD0E6FE-1ED7-44D7-923D-9129CA249713}"/>
    <dgm:cxn modelId="{7C09AE3D-C538-49C6-9C4F-4BA5498E54BF}" srcId="{94486CAB-A3DD-4CD3-AC35-2D9E10EE7DFD}" destId="{CB2F0C5E-8F66-48D4-9213-931C0A18ABF8}" srcOrd="0" destOrd="0" parTransId="{967D024D-AE7D-415F-95F3-F78D13B9A825}" sibTransId="{9DCD3634-0F2E-4B76-BDBA-9F2D9776E448}"/>
    <dgm:cxn modelId="{47462745-2BE4-4BDF-9E16-FF0A341A2181}" srcId="{CB2F0C5E-8F66-48D4-9213-931C0A18ABF8}" destId="{2E4BF6F1-6C8C-4CC6-9CC4-375FBCED21D9}" srcOrd="0" destOrd="0" parTransId="{D0BB5149-8725-40B2-879B-694DDECD64E0}" sibTransId="{9EDB1689-254D-4B92-A76C-5F0DD9D819D4}"/>
    <dgm:cxn modelId="{54335683-D1A7-4FEF-BA06-71B9BB2A7840}" type="presOf" srcId="{BDC6B182-B5B2-4903-A0E9-AF1B93051C8D}" destId="{C7D7689A-EAB5-4CA0-8218-C709C945C023}" srcOrd="0" destOrd="0" presId="urn:microsoft.com/office/officeart/2005/8/layout/vList2"/>
    <dgm:cxn modelId="{F97EC9B4-66FF-46B9-A5A6-36FC45CD66AF}" srcId="{94486CAB-A3DD-4CD3-AC35-2D9E10EE7DFD}" destId="{BDC6B182-B5B2-4903-A0E9-AF1B93051C8D}" srcOrd="3" destOrd="0" parTransId="{CE770824-E0BB-4E5F-AB82-694DB1BAD0AD}" sibTransId="{76E32F19-06D9-475F-ADF2-A320495C2B20}"/>
    <dgm:cxn modelId="{F9470995-6380-484B-B16E-D19C510FE7A9}" srcId="{5411135D-B8A8-4D06-85A2-13F32A30C830}" destId="{C3547A10-F526-4AC2-B8D7-2429B72276E0}" srcOrd="0" destOrd="0" parTransId="{F5AB92B9-543B-4FB0-9D72-D3B756E7B269}" sibTransId="{C62D895A-0E29-40A1-A54A-6F7409D5F5BE}"/>
    <dgm:cxn modelId="{A4D86ACA-83AE-4BC4-9511-087DBE55737E}" type="presOf" srcId="{5411135D-B8A8-4D06-85A2-13F32A30C830}" destId="{EED71E68-5505-4AD8-8B58-7A64ED608242}" srcOrd="0" destOrd="0" presId="urn:microsoft.com/office/officeart/2005/8/layout/vList2"/>
    <dgm:cxn modelId="{D262D8BF-89DC-49D2-AD6E-14C7EEDF0B8D}" srcId="{BDC6B182-B5B2-4903-A0E9-AF1B93051C8D}" destId="{375CA4BF-D9E2-4553-AD5A-74493227DD72}" srcOrd="0" destOrd="0" parTransId="{C08E08F1-775F-4A9A-BB6E-20C6F5DE36B6}" sibTransId="{A88E5EA8-20E7-4462-8585-A847E27AB3D9}"/>
    <dgm:cxn modelId="{873B0CC8-A32E-4F29-A3C0-2C7DA675D5B0}" type="presOf" srcId="{CB2F0C5E-8F66-48D4-9213-931C0A18ABF8}" destId="{198CFDA3-49B5-42BA-9A36-299A95D4998F}" srcOrd="0" destOrd="0" presId="urn:microsoft.com/office/officeart/2005/8/layout/vList2"/>
    <dgm:cxn modelId="{9F66FA3A-4589-4316-A1DD-27EFA135E5CA}" srcId="{94486CAB-A3DD-4CD3-AC35-2D9E10EE7DFD}" destId="{5411135D-B8A8-4D06-85A2-13F32A30C830}" srcOrd="2" destOrd="0" parTransId="{DA4570EA-FA31-46C4-A153-34837E9C85D4}" sibTransId="{78C9D5E7-1260-4A43-9A5F-88AB784355E4}"/>
    <dgm:cxn modelId="{C98B46BE-052F-49F1-A41B-D9AEB2B16331}" type="presOf" srcId="{E35EC3D2-2A7B-4C8E-B9A7-2D33106A3691}" destId="{01202E64-8D11-4E06-84F4-EACB38F6953D}" srcOrd="0" destOrd="0" presId="urn:microsoft.com/office/officeart/2005/8/layout/vList2"/>
    <dgm:cxn modelId="{8CA6CCFA-A266-4849-8E67-A057887171C7}" type="presOf" srcId="{2E4BF6F1-6C8C-4CC6-9CC4-375FBCED21D9}" destId="{9893366F-1FC8-4CA9-A5AB-F373A65BBAE7}" srcOrd="0" destOrd="0" presId="urn:microsoft.com/office/officeart/2005/8/layout/vList2"/>
    <dgm:cxn modelId="{1E91FC18-1664-4635-96CD-A51D2D63EE82}" type="presOf" srcId="{C3547A10-F526-4AC2-B8D7-2429B72276E0}" destId="{DEA63C25-B4BC-484C-8725-7ABC78B317BD}" srcOrd="0" destOrd="0" presId="urn:microsoft.com/office/officeart/2005/8/layout/vList2"/>
    <dgm:cxn modelId="{99E6F307-6AD4-4EFA-BF0D-F179FDE6EF31}" type="presOf" srcId="{94486CAB-A3DD-4CD3-AC35-2D9E10EE7DFD}" destId="{F97BF3EB-AC10-4B79-B1A8-D5DD935510EE}" srcOrd="0" destOrd="0" presId="urn:microsoft.com/office/officeart/2005/8/layout/vList2"/>
    <dgm:cxn modelId="{93E86E75-486A-4F93-BA94-1087464846E4}" type="presOf" srcId="{7C986C19-39DC-4016-99A2-29711D922AC6}" destId="{955008B0-3CE5-4C70-9EAC-0E3AE9D280CA}" srcOrd="0" destOrd="0" presId="urn:microsoft.com/office/officeart/2005/8/layout/vList2"/>
    <dgm:cxn modelId="{1FE4DDCB-D7A4-4050-A48C-A9DD798A2982}" type="presOf" srcId="{375CA4BF-D9E2-4553-AD5A-74493227DD72}" destId="{B9AF99DA-5254-48D2-B0E6-675F9C0A62A9}" srcOrd="0" destOrd="0" presId="urn:microsoft.com/office/officeart/2005/8/layout/vList2"/>
    <dgm:cxn modelId="{41A61110-F3B2-4808-A1BA-BBB791C07945}" srcId="{94486CAB-A3DD-4CD3-AC35-2D9E10EE7DFD}" destId="{E35EC3D2-2A7B-4C8E-B9A7-2D33106A3691}" srcOrd="1" destOrd="0" parTransId="{084575AA-19FC-418A-9D15-850EA8006CBF}" sibTransId="{B4E3CCFD-EC1D-4AD8-9D39-AAC71520AE23}"/>
    <dgm:cxn modelId="{0CDDB9B5-A342-4528-9C29-363A560FC22F}" type="presParOf" srcId="{F97BF3EB-AC10-4B79-B1A8-D5DD935510EE}" destId="{198CFDA3-49B5-42BA-9A36-299A95D4998F}" srcOrd="0" destOrd="0" presId="urn:microsoft.com/office/officeart/2005/8/layout/vList2"/>
    <dgm:cxn modelId="{76233378-11AA-4278-ABF6-03E45CDCF567}" type="presParOf" srcId="{F97BF3EB-AC10-4B79-B1A8-D5DD935510EE}" destId="{9893366F-1FC8-4CA9-A5AB-F373A65BBAE7}" srcOrd="1" destOrd="0" presId="urn:microsoft.com/office/officeart/2005/8/layout/vList2"/>
    <dgm:cxn modelId="{169FA2DB-D996-4710-932E-DBDA7A9CFE8F}" type="presParOf" srcId="{F97BF3EB-AC10-4B79-B1A8-D5DD935510EE}" destId="{01202E64-8D11-4E06-84F4-EACB38F6953D}" srcOrd="2" destOrd="0" presId="urn:microsoft.com/office/officeart/2005/8/layout/vList2"/>
    <dgm:cxn modelId="{80F225AA-DAC4-42B2-81E3-49C226F86B08}" type="presParOf" srcId="{F97BF3EB-AC10-4B79-B1A8-D5DD935510EE}" destId="{955008B0-3CE5-4C70-9EAC-0E3AE9D280CA}" srcOrd="3" destOrd="0" presId="urn:microsoft.com/office/officeart/2005/8/layout/vList2"/>
    <dgm:cxn modelId="{9B895273-5233-44C6-ACA4-D3E165F701C1}" type="presParOf" srcId="{F97BF3EB-AC10-4B79-B1A8-D5DD935510EE}" destId="{EED71E68-5505-4AD8-8B58-7A64ED608242}" srcOrd="4" destOrd="0" presId="urn:microsoft.com/office/officeart/2005/8/layout/vList2"/>
    <dgm:cxn modelId="{2AB099BD-7620-41AC-AF35-B8550AF3CBB0}" type="presParOf" srcId="{F97BF3EB-AC10-4B79-B1A8-D5DD935510EE}" destId="{DEA63C25-B4BC-484C-8725-7ABC78B317BD}" srcOrd="5" destOrd="0" presId="urn:microsoft.com/office/officeart/2005/8/layout/vList2"/>
    <dgm:cxn modelId="{9AA4DA6E-CC23-4BA8-9B7B-CD4DA10B8422}" type="presParOf" srcId="{F97BF3EB-AC10-4B79-B1A8-D5DD935510EE}" destId="{C7D7689A-EAB5-4CA0-8218-C709C945C023}" srcOrd="6" destOrd="0" presId="urn:microsoft.com/office/officeart/2005/8/layout/vList2"/>
    <dgm:cxn modelId="{6C1325D6-1606-4CE7-AFBF-580698067D45}" type="presParOf" srcId="{F97BF3EB-AC10-4B79-B1A8-D5DD935510EE}" destId="{B9AF99DA-5254-48D2-B0E6-675F9C0A62A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486CAB-A3DD-4CD3-AC35-2D9E10EE7DFD}" type="doc">
      <dgm:prSet loTypeId="urn:microsoft.com/office/officeart/2005/8/layout/cycle2" loCatId="cycle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048B0141-C8A6-4341-BA73-25F676E1EF1E}">
      <dgm:prSet phldrT="[文本]"/>
      <dgm:spPr/>
      <dgm:t>
        <a:bodyPr/>
        <a:lstStyle/>
        <a:p>
          <a:r>
            <a:rPr lang="zh-CN" altLang="en-US" dirty="0" smtClean="0"/>
            <a:t>假设</a:t>
          </a:r>
          <a:endParaRPr lang="zh-CN" altLang="en-US" dirty="0"/>
        </a:p>
      </dgm:t>
    </dgm:pt>
    <dgm:pt modelId="{C655BA0B-6FF4-48C3-B10A-B1D9EA446FBF}" cxnId="{DE935CAB-5509-4786-99B8-53A780C49B60}" type="parTrans">
      <dgm:prSet/>
      <dgm:spPr/>
      <dgm:t>
        <a:bodyPr/>
        <a:lstStyle/>
        <a:p>
          <a:endParaRPr lang="zh-CN" altLang="en-US"/>
        </a:p>
      </dgm:t>
    </dgm:pt>
    <dgm:pt modelId="{9FE14BF6-926A-421D-AD60-595A94EA4FFB}" cxnId="{DE935CAB-5509-4786-99B8-53A780C49B60}" type="sibTrans">
      <dgm:prSet/>
      <dgm:spPr/>
      <dgm:t>
        <a:bodyPr/>
        <a:lstStyle/>
        <a:p>
          <a:endParaRPr lang="zh-CN" altLang="en-US"/>
        </a:p>
      </dgm:t>
    </dgm:pt>
    <dgm:pt modelId="{B25FBD05-D9DA-474E-BEF1-F5DDC567D05A}">
      <dgm:prSet phldrT="[文本]"/>
      <dgm:spPr/>
      <dgm:t>
        <a:bodyPr/>
        <a:lstStyle/>
        <a:p>
          <a:r>
            <a:rPr lang="zh-CN" altLang="en-US" dirty="0" smtClean="0"/>
            <a:t>验证</a:t>
          </a:r>
          <a:endParaRPr lang="zh-CN" altLang="en-US" dirty="0"/>
        </a:p>
      </dgm:t>
    </dgm:pt>
    <dgm:pt modelId="{45F69B98-CA42-4CF4-9FE6-7A9A2168AC5E}" cxnId="{C83F4DDD-9647-4EB3-A118-D1FBF0771857}" type="parTrans">
      <dgm:prSet/>
      <dgm:spPr/>
      <dgm:t>
        <a:bodyPr/>
        <a:lstStyle/>
        <a:p>
          <a:endParaRPr lang="zh-CN" altLang="en-US"/>
        </a:p>
      </dgm:t>
    </dgm:pt>
    <dgm:pt modelId="{62F8B918-BF27-4FB4-819F-55A001A4D9B6}" cxnId="{C83F4DDD-9647-4EB3-A118-D1FBF0771857}" type="sibTrans">
      <dgm:prSet/>
      <dgm:spPr/>
      <dgm:t>
        <a:bodyPr/>
        <a:lstStyle/>
        <a:p>
          <a:endParaRPr lang="zh-CN" altLang="en-US"/>
        </a:p>
      </dgm:t>
    </dgm:pt>
    <dgm:pt modelId="{9A5A0266-2F2C-44F7-8FD6-06E7DB7C618D}">
      <dgm:prSet phldrT="[文本]"/>
      <dgm:spPr/>
      <dgm:t>
        <a:bodyPr/>
        <a:lstStyle/>
        <a:p>
          <a:r>
            <a:rPr lang="zh-CN" altLang="en-US" dirty="0" smtClean="0"/>
            <a:t>修订</a:t>
          </a:r>
          <a:endParaRPr lang="zh-CN" altLang="en-US" dirty="0"/>
        </a:p>
      </dgm:t>
    </dgm:pt>
    <dgm:pt modelId="{D53B8A96-7908-4AC0-B308-1F7AE803DB44}" cxnId="{CCEB1B15-088C-41A0-92F1-1F327C56D330}" type="parTrans">
      <dgm:prSet/>
      <dgm:spPr/>
      <dgm:t>
        <a:bodyPr/>
        <a:lstStyle/>
        <a:p>
          <a:endParaRPr lang="zh-CN" altLang="en-US"/>
        </a:p>
      </dgm:t>
    </dgm:pt>
    <dgm:pt modelId="{FF1CFD85-9F9F-4CED-8B57-685D5B8AD315}" cxnId="{CCEB1B15-088C-41A0-92F1-1F327C56D330}" type="sibTrans">
      <dgm:prSet/>
      <dgm:spPr/>
      <dgm:t>
        <a:bodyPr/>
        <a:lstStyle/>
        <a:p>
          <a:endParaRPr lang="zh-CN" altLang="en-US"/>
        </a:p>
      </dgm:t>
    </dgm:pt>
    <dgm:pt modelId="{500D5322-174B-4961-A58D-59E4C150955C}">
      <dgm:prSet phldrT="[文本]"/>
      <dgm:spPr/>
      <dgm:t>
        <a:bodyPr/>
        <a:lstStyle/>
        <a:p>
          <a:r>
            <a:rPr lang="zh-CN" altLang="en-US" dirty="0" smtClean="0"/>
            <a:t>推理</a:t>
          </a:r>
          <a:endParaRPr lang="zh-CN" altLang="en-US" dirty="0"/>
        </a:p>
      </dgm:t>
    </dgm:pt>
    <dgm:pt modelId="{4DC31F9F-FB75-4271-896E-A977C7E1A1B3}" cxnId="{8E5BFCB2-BD9B-4C0C-BB13-73BC0BCDDA7F}" type="parTrans">
      <dgm:prSet/>
      <dgm:spPr/>
      <dgm:t>
        <a:bodyPr/>
        <a:lstStyle/>
        <a:p>
          <a:endParaRPr lang="zh-CN" altLang="en-US"/>
        </a:p>
      </dgm:t>
    </dgm:pt>
    <dgm:pt modelId="{7C288E02-4BBE-4DBE-955D-A165E8998535}" cxnId="{8E5BFCB2-BD9B-4C0C-BB13-73BC0BCDDA7F}" type="sibTrans">
      <dgm:prSet/>
      <dgm:spPr/>
      <dgm:t>
        <a:bodyPr/>
        <a:lstStyle/>
        <a:p>
          <a:endParaRPr lang="zh-CN" altLang="en-US"/>
        </a:p>
      </dgm:t>
    </dgm:pt>
    <dgm:pt modelId="{04A86ABA-0300-4724-AE25-FF4D1981F444}" type="pres">
      <dgm:prSet presAssocID="{94486CAB-A3DD-4CD3-AC35-2D9E10EE7DF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67E3E06-2EAD-4D29-97AD-82E41F9FBE13}" type="pres">
      <dgm:prSet presAssocID="{048B0141-C8A6-4341-BA73-25F676E1EF1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1E7894-9DFB-44B4-9380-5E137AC384C6}" type="pres">
      <dgm:prSet presAssocID="{9FE14BF6-926A-421D-AD60-595A94EA4FFB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417DF74D-06FB-4633-B7C3-265B558144DD}" type="pres">
      <dgm:prSet presAssocID="{9FE14BF6-926A-421D-AD60-595A94EA4FFB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817C540A-DEAB-4115-BCBD-40D975B21C4F}" type="pres">
      <dgm:prSet presAssocID="{500D5322-174B-4961-A58D-59E4C150955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6BB050-F54F-451A-BED5-2A67163D50CF}" type="pres">
      <dgm:prSet presAssocID="{7C288E02-4BBE-4DBE-955D-A165E8998535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4B13AF78-CA48-498B-87E4-394FF6E8AA09}" type="pres">
      <dgm:prSet presAssocID="{7C288E02-4BBE-4DBE-955D-A165E8998535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AE80F88F-4C53-4AF4-AF60-643FEAFB6F73}" type="pres">
      <dgm:prSet presAssocID="{B25FBD05-D9DA-474E-BEF1-F5DDC567D05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603109-8A36-484C-AA91-B530F0874516}" type="pres">
      <dgm:prSet presAssocID="{62F8B918-BF27-4FB4-819F-55A001A4D9B6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0D4E1CA2-69E2-4A4B-BEB0-EEA2030FB229}" type="pres">
      <dgm:prSet presAssocID="{62F8B918-BF27-4FB4-819F-55A001A4D9B6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42BE74DC-155B-4C96-A2A3-23E153AC0529}" type="pres">
      <dgm:prSet presAssocID="{9A5A0266-2F2C-44F7-8FD6-06E7DB7C618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CABC06-4145-4138-A573-904BF0AAAE8C}" type="pres">
      <dgm:prSet presAssocID="{FF1CFD85-9F9F-4CED-8B57-685D5B8AD315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3AAB6CB0-E9D6-420B-A84E-A84738B52F5A}" type="pres">
      <dgm:prSet presAssocID="{FF1CFD85-9F9F-4CED-8B57-685D5B8AD315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8EE39C71-D7E1-4F1C-A359-453228746E0A}" type="presOf" srcId="{048B0141-C8A6-4341-BA73-25F676E1EF1E}" destId="{F67E3E06-2EAD-4D29-97AD-82E41F9FBE13}" srcOrd="0" destOrd="0" presId="urn:microsoft.com/office/officeart/2005/8/layout/cycle2"/>
    <dgm:cxn modelId="{DE935CAB-5509-4786-99B8-53A780C49B60}" srcId="{94486CAB-A3DD-4CD3-AC35-2D9E10EE7DFD}" destId="{048B0141-C8A6-4341-BA73-25F676E1EF1E}" srcOrd="0" destOrd="0" parTransId="{C655BA0B-6FF4-48C3-B10A-B1D9EA446FBF}" sibTransId="{9FE14BF6-926A-421D-AD60-595A94EA4FFB}"/>
    <dgm:cxn modelId="{03CB7F48-8DC8-42B1-BA49-312C65BC9ACE}" type="presOf" srcId="{9FE14BF6-926A-421D-AD60-595A94EA4FFB}" destId="{D01E7894-9DFB-44B4-9380-5E137AC384C6}" srcOrd="0" destOrd="0" presId="urn:microsoft.com/office/officeart/2005/8/layout/cycle2"/>
    <dgm:cxn modelId="{CCEB1B15-088C-41A0-92F1-1F327C56D330}" srcId="{94486CAB-A3DD-4CD3-AC35-2D9E10EE7DFD}" destId="{9A5A0266-2F2C-44F7-8FD6-06E7DB7C618D}" srcOrd="3" destOrd="0" parTransId="{D53B8A96-7908-4AC0-B308-1F7AE803DB44}" sibTransId="{FF1CFD85-9F9F-4CED-8B57-685D5B8AD315}"/>
    <dgm:cxn modelId="{B3AC0095-D924-4FFB-ADE5-BBD99C62D48A}" type="presOf" srcId="{9A5A0266-2F2C-44F7-8FD6-06E7DB7C618D}" destId="{42BE74DC-155B-4C96-A2A3-23E153AC0529}" srcOrd="0" destOrd="0" presId="urn:microsoft.com/office/officeart/2005/8/layout/cycle2"/>
    <dgm:cxn modelId="{C83F4DDD-9647-4EB3-A118-D1FBF0771857}" srcId="{94486CAB-A3DD-4CD3-AC35-2D9E10EE7DFD}" destId="{B25FBD05-D9DA-474E-BEF1-F5DDC567D05A}" srcOrd="2" destOrd="0" parTransId="{45F69B98-CA42-4CF4-9FE6-7A9A2168AC5E}" sibTransId="{62F8B918-BF27-4FB4-819F-55A001A4D9B6}"/>
    <dgm:cxn modelId="{A1B68698-9B14-4FC3-9BED-82424385C975}" type="presOf" srcId="{500D5322-174B-4961-A58D-59E4C150955C}" destId="{817C540A-DEAB-4115-BCBD-40D975B21C4F}" srcOrd="0" destOrd="0" presId="urn:microsoft.com/office/officeart/2005/8/layout/cycle2"/>
    <dgm:cxn modelId="{2A94958E-ECD8-4922-84DC-B4D0C8C15C59}" type="presOf" srcId="{FF1CFD85-9F9F-4CED-8B57-685D5B8AD315}" destId="{9FCABC06-4145-4138-A573-904BF0AAAE8C}" srcOrd="0" destOrd="0" presId="urn:microsoft.com/office/officeart/2005/8/layout/cycle2"/>
    <dgm:cxn modelId="{8CE66270-6AB3-4D3E-8651-4C46D15DCD4B}" type="presOf" srcId="{62F8B918-BF27-4FB4-819F-55A001A4D9B6}" destId="{0D4E1CA2-69E2-4A4B-BEB0-EEA2030FB229}" srcOrd="1" destOrd="0" presId="urn:microsoft.com/office/officeart/2005/8/layout/cycle2"/>
    <dgm:cxn modelId="{4A514C09-3B9F-4818-909D-6C9F3900275B}" type="presOf" srcId="{FF1CFD85-9F9F-4CED-8B57-685D5B8AD315}" destId="{3AAB6CB0-E9D6-420B-A84E-A84738B52F5A}" srcOrd="1" destOrd="0" presId="urn:microsoft.com/office/officeart/2005/8/layout/cycle2"/>
    <dgm:cxn modelId="{8E5BFCB2-BD9B-4C0C-BB13-73BC0BCDDA7F}" srcId="{94486CAB-A3DD-4CD3-AC35-2D9E10EE7DFD}" destId="{500D5322-174B-4961-A58D-59E4C150955C}" srcOrd="1" destOrd="0" parTransId="{4DC31F9F-FB75-4271-896E-A977C7E1A1B3}" sibTransId="{7C288E02-4BBE-4DBE-955D-A165E8998535}"/>
    <dgm:cxn modelId="{1CDCCF7D-7312-4644-AE90-496D07E22559}" type="presOf" srcId="{B25FBD05-D9DA-474E-BEF1-F5DDC567D05A}" destId="{AE80F88F-4C53-4AF4-AF60-643FEAFB6F73}" srcOrd="0" destOrd="0" presId="urn:microsoft.com/office/officeart/2005/8/layout/cycle2"/>
    <dgm:cxn modelId="{EC950FE7-B54A-41E7-8499-BA33CDF355A8}" type="presOf" srcId="{7C288E02-4BBE-4DBE-955D-A165E8998535}" destId="{4B13AF78-CA48-498B-87E4-394FF6E8AA09}" srcOrd="1" destOrd="0" presId="urn:microsoft.com/office/officeart/2005/8/layout/cycle2"/>
    <dgm:cxn modelId="{F72BB2D3-F2F9-4784-88E2-B4251A86E6D1}" type="presOf" srcId="{9FE14BF6-926A-421D-AD60-595A94EA4FFB}" destId="{417DF74D-06FB-4633-B7C3-265B558144DD}" srcOrd="1" destOrd="0" presId="urn:microsoft.com/office/officeart/2005/8/layout/cycle2"/>
    <dgm:cxn modelId="{BA2639BD-A20F-4917-A708-217A08BF25BE}" type="presOf" srcId="{7C288E02-4BBE-4DBE-955D-A165E8998535}" destId="{476BB050-F54F-451A-BED5-2A67163D50CF}" srcOrd="0" destOrd="0" presId="urn:microsoft.com/office/officeart/2005/8/layout/cycle2"/>
    <dgm:cxn modelId="{55E8992E-DF8E-4F53-880C-EE72454F48A4}" type="presOf" srcId="{62F8B918-BF27-4FB4-819F-55A001A4D9B6}" destId="{57603109-8A36-484C-AA91-B530F0874516}" srcOrd="0" destOrd="0" presId="urn:microsoft.com/office/officeart/2005/8/layout/cycle2"/>
    <dgm:cxn modelId="{57FFDC6A-27B5-456E-8BEC-BB59E13270BA}" type="presOf" srcId="{94486CAB-A3DD-4CD3-AC35-2D9E10EE7DFD}" destId="{04A86ABA-0300-4724-AE25-FF4D1981F444}" srcOrd="0" destOrd="0" presId="urn:microsoft.com/office/officeart/2005/8/layout/cycle2"/>
    <dgm:cxn modelId="{E55DE5BF-FFC9-474B-A219-0C8C88899332}" type="presParOf" srcId="{04A86ABA-0300-4724-AE25-FF4D1981F444}" destId="{F67E3E06-2EAD-4D29-97AD-82E41F9FBE13}" srcOrd="0" destOrd="0" presId="urn:microsoft.com/office/officeart/2005/8/layout/cycle2"/>
    <dgm:cxn modelId="{791D9610-9668-4DA1-BC6D-7C627526998C}" type="presParOf" srcId="{04A86ABA-0300-4724-AE25-FF4D1981F444}" destId="{D01E7894-9DFB-44B4-9380-5E137AC384C6}" srcOrd="1" destOrd="0" presId="urn:microsoft.com/office/officeart/2005/8/layout/cycle2"/>
    <dgm:cxn modelId="{84FA648A-68B4-4ED8-BDE3-684A994D9595}" type="presParOf" srcId="{D01E7894-9DFB-44B4-9380-5E137AC384C6}" destId="{417DF74D-06FB-4633-B7C3-265B558144DD}" srcOrd="0" destOrd="0" presId="urn:microsoft.com/office/officeart/2005/8/layout/cycle2"/>
    <dgm:cxn modelId="{4E1A4E9F-A974-4313-9417-A3BAC17D5444}" type="presParOf" srcId="{04A86ABA-0300-4724-AE25-FF4D1981F444}" destId="{817C540A-DEAB-4115-BCBD-40D975B21C4F}" srcOrd="2" destOrd="0" presId="urn:microsoft.com/office/officeart/2005/8/layout/cycle2"/>
    <dgm:cxn modelId="{22A7290E-2723-48F3-8D30-AE7B3B248AE3}" type="presParOf" srcId="{04A86ABA-0300-4724-AE25-FF4D1981F444}" destId="{476BB050-F54F-451A-BED5-2A67163D50CF}" srcOrd="3" destOrd="0" presId="urn:microsoft.com/office/officeart/2005/8/layout/cycle2"/>
    <dgm:cxn modelId="{83469F62-6D41-41FB-9F20-C71D7A59DAB4}" type="presParOf" srcId="{476BB050-F54F-451A-BED5-2A67163D50CF}" destId="{4B13AF78-CA48-498B-87E4-394FF6E8AA09}" srcOrd="0" destOrd="0" presId="urn:microsoft.com/office/officeart/2005/8/layout/cycle2"/>
    <dgm:cxn modelId="{209A091A-13EE-48AC-9C3A-F242369D3FE9}" type="presParOf" srcId="{04A86ABA-0300-4724-AE25-FF4D1981F444}" destId="{AE80F88F-4C53-4AF4-AF60-643FEAFB6F73}" srcOrd="4" destOrd="0" presId="urn:microsoft.com/office/officeart/2005/8/layout/cycle2"/>
    <dgm:cxn modelId="{751FAEE4-27E3-4ED4-B121-B33480D2A169}" type="presParOf" srcId="{04A86ABA-0300-4724-AE25-FF4D1981F444}" destId="{57603109-8A36-484C-AA91-B530F0874516}" srcOrd="5" destOrd="0" presId="urn:microsoft.com/office/officeart/2005/8/layout/cycle2"/>
    <dgm:cxn modelId="{E38794A5-B44F-4D74-BF8A-FCBFACE9EFE4}" type="presParOf" srcId="{57603109-8A36-484C-AA91-B530F0874516}" destId="{0D4E1CA2-69E2-4A4B-BEB0-EEA2030FB229}" srcOrd="0" destOrd="0" presId="urn:microsoft.com/office/officeart/2005/8/layout/cycle2"/>
    <dgm:cxn modelId="{E25299A5-DB26-4408-A0E3-F6502C3D6541}" type="presParOf" srcId="{04A86ABA-0300-4724-AE25-FF4D1981F444}" destId="{42BE74DC-155B-4C96-A2A3-23E153AC0529}" srcOrd="6" destOrd="0" presId="urn:microsoft.com/office/officeart/2005/8/layout/cycle2"/>
    <dgm:cxn modelId="{76652CED-940C-494D-9883-4FD49BDEB9F7}" type="presParOf" srcId="{04A86ABA-0300-4724-AE25-FF4D1981F444}" destId="{9FCABC06-4145-4138-A573-904BF0AAAE8C}" srcOrd="7" destOrd="0" presId="urn:microsoft.com/office/officeart/2005/8/layout/cycle2"/>
    <dgm:cxn modelId="{D645D296-715C-4EF6-A571-B4B1E7388629}" type="presParOf" srcId="{9FCABC06-4145-4138-A573-904BF0AAAE8C}" destId="{3AAB6CB0-E9D6-420B-A84E-A84738B52F5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F9347D-E4C5-40D7-AAD8-43798AA51182}" type="doc">
      <dgm:prSet loTypeId="urn:microsoft.com/office/officeart/2005/8/layout/hChevron3" loCatId="process" qsTypeId="urn:microsoft.com/office/officeart/2005/8/quickstyle/simple3" qsCatId="simple" csTypeId="urn:microsoft.com/office/officeart/2005/8/colors/colorful4" csCatId="colorful" phldr="1"/>
      <dgm:spPr/>
    </dgm:pt>
    <dgm:pt modelId="{2A791E63-DA1B-4E39-8963-6B04FBFF501C}">
      <dgm:prSet phldrT="[文本]"/>
      <dgm:spPr/>
      <dgm:t>
        <a:bodyPr/>
        <a:lstStyle/>
        <a:p>
          <a:r>
            <a:rPr lang="zh-CN" altLang="en-US" dirty="0" smtClean="0"/>
            <a:t>日志</a:t>
          </a:r>
          <a:endParaRPr lang="zh-CN" altLang="en-US" dirty="0"/>
        </a:p>
      </dgm:t>
    </dgm:pt>
    <dgm:pt modelId="{EE0098BF-5476-46D3-B330-75FC9F791FDF}" cxnId="{388640AD-A559-452F-B239-C8E613DD6F63}" type="parTrans">
      <dgm:prSet/>
      <dgm:spPr/>
      <dgm:t>
        <a:bodyPr/>
        <a:lstStyle/>
        <a:p>
          <a:endParaRPr lang="zh-CN" altLang="en-US"/>
        </a:p>
      </dgm:t>
    </dgm:pt>
    <dgm:pt modelId="{8C1E8105-1594-46B0-98C0-ED4DB83C9E2B}" cxnId="{388640AD-A559-452F-B239-C8E613DD6F63}" type="sibTrans">
      <dgm:prSet/>
      <dgm:spPr/>
      <dgm:t>
        <a:bodyPr/>
        <a:lstStyle/>
        <a:p>
          <a:endParaRPr lang="zh-CN" altLang="en-US"/>
        </a:p>
      </dgm:t>
    </dgm:pt>
    <dgm:pt modelId="{EE199BE2-EC8D-47AF-A0CB-E28AE1F1C71C}">
      <dgm:prSet phldrT="[文本]"/>
      <dgm:spPr/>
      <dgm:t>
        <a:bodyPr/>
        <a:lstStyle/>
        <a:p>
          <a:r>
            <a:rPr lang="zh-CN" altLang="en-US" dirty="0" smtClean="0"/>
            <a:t>本地调试</a:t>
          </a:r>
          <a:endParaRPr lang="zh-CN" altLang="en-US" dirty="0"/>
        </a:p>
      </dgm:t>
    </dgm:pt>
    <dgm:pt modelId="{6879194F-74EA-4E48-9291-45D4CBBDCED2}" cxnId="{F155F664-7882-4B72-B209-D6365B185577}" type="parTrans">
      <dgm:prSet/>
      <dgm:spPr/>
      <dgm:t>
        <a:bodyPr/>
        <a:lstStyle/>
        <a:p>
          <a:endParaRPr lang="zh-CN" altLang="en-US"/>
        </a:p>
      </dgm:t>
    </dgm:pt>
    <dgm:pt modelId="{00A60C88-D778-4041-B1D3-03A9FA2046B2}" cxnId="{F155F664-7882-4B72-B209-D6365B185577}" type="sibTrans">
      <dgm:prSet/>
      <dgm:spPr/>
      <dgm:t>
        <a:bodyPr/>
        <a:lstStyle/>
        <a:p>
          <a:endParaRPr lang="zh-CN" altLang="en-US"/>
        </a:p>
      </dgm:t>
    </dgm:pt>
    <dgm:pt modelId="{64BF5FE9-4FEC-47E9-98F1-BFCC4C6F3D09}">
      <dgm:prSet phldrT="[文本]"/>
      <dgm:spPr/>
      <dgm:t>
        <a:bodyPr/>
        <a:lstStyle/>
        <a:p>
          <a:r>
            <a:rPr lang="zh-CN" altLang="en-US" dirty="0" smtClean="0"/>
            <a:t>推理</a:t>
          </a:r>
          <a:endParaRPr lang="zh-CN" altLang="en-US" dirty="0"/>
        </a:p>
      </dgm:t>
    </dgm:pt>
    <dgm:pt modelId="{B8293750-AB14-4ABE-8FD1-97543C93ADFF}" cxnId="{BD7A37AA-9FC6-4A55-892A-71E9ED7052C9}" type="parTrans">
      <dgm:prSet/>
      <dgm:spPr/>
      <dgm:t>
        <a:bodyPr/>
        <a:lstStyle/>
        <a:p>
          <a:endParaRPr lang="zh-CN" altLang="en-US"/>
        </a:p>
      </dgm:t>
    </dgm:pt>
    <dgm:pt modelId="{24011C71-D4E8-4DBD-A104-8AA0DA5ABAEB}" cxnId="{BD7A37AA-9FC6-4A55-892A-71E9ED7052C9}" type="sibTrans">
      <dgm:prSet/>
      <dgm:spPr/>
      <dgm:t>
        <a:bodyPr/>
        <a:lstStyle/>
        <a:p>
          <a:endParaRPr lang="zh-CN" altLang="en-US"/>
        </a:p>
      </dgm:t>
    </dgm:pt>
    <dgm:pt modelId="{F60AF22B-6122-41ED-A9CC-84BBA1D3B581}">
      <dgm:prSet phldrT="[文本]"/>
      <dgm:spPr/>
      <dgm:t>
        <a:bodyPr/>
        <a:lstStyle/>
        <a:p>
          <a:r>
            <a:rPr lang="zh-CN" altLang="en-US" dirty="0" smtClean="0"/>
            <a:t>远程调试</a:t>
          </a:r>
          <a:endParaRPr lang="zh-CN" altLang="en-US" dirty="0"/>
        </a:p>
      </dgm:t>
    </dgm:pt>
    <dgm:pt modelId="{0C234C35-CD02-402D-87F0-390F73BB83C4}" cxnId="{60BD083E-AD72-4017-86E0-DC061E3BDE29}" type="parTrans">
      <dgm:prSet/>
      <dgm:spPr/>
      <dgm:t>
        <a:bodyPr/>
        <a:lstStyle/>
        <a:p>
          <a:endParaRPr lang="zh-CN" altLang="en-US"/>
        </a:p>
      </dgm:t>
    </dgm:pt>
    <dgm:pt modelId="{F17C34B9-3457-47FB-80AF-4F46AF5DB35B}" cxnId="{60BD083E-AD72-4017-86E0-DC061E3BDE29}" type="sibTrans">
      <dgm:prSet/>
      <dgm:spPr/>
      <dgm:t>
        <a:bodyPr/>
        <a:lstStyle/>
        <a:p>
          <a:endParaRPr lang="zh-CN" altLang="en-US"/>
        </a:p>
      </dgm:t>
    </dgm:pt>
    <dgm:pt modelId="{BD1DCC43-213F-4815-8437-0075019CC791}" type="pres">
      <dgm:prSet presAssocID="{38F9347D-E4C5-40D7-AAD8-43798AA51182}" presName="Name0" presStyleCnt="0">
        <dgm:presLayoutVars>
          <dgm:dir/>
          <dgm:resizeHandles val="exact"/>
        </dgm:presLayoutVars>
      </dgm:prSet>
      <dgm:spPr/>
    </dgm:pt>
    <dgm:pt modelId="{67F2232F-B423-4A05-8914-E6463C8535D5}" type="pres">
      <dgm:prSet presAssocID="{2A791E63-DA1B-4E39-8963-6B04FBFF501C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EA26D7-6344-4034-8FA8-C5B2A8332658}" type="pres">
      <dgm:prSet presAssocID="{8C1E8105-1594-46B0-98C0-ED4DB83C9E2B}" presName="parSpace" presStyleCnt="0"/>
      <dgm:spPr/>
    </dgm:pt>
    <dgm:pt modelId="{8B57B8D6-6CF8-43AB-BDDD-3A451A195F6B}" type="pres">
      <dgm:prSet presAssocID="{EE199BE2-EC8D-47AF-A0CB-E28AE1F1C71C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739DBD-CC84-430D-904B-E3A4A23AF4B6}" type="pres">
      <dgm:prSet presAssocID="{00A60C88-D778-4041-B1D3-03A9FA2046B2}" presName="parSpace" presStyleCnt="0"/>
      <dgm:spPr/>
    </dgm:pt>
    <dgm:pt modelId="{767FA096-6612-4CCB-BA06-7933F67CD2F2}" type="pres">
      <dgm:prSet presAssocID="{64BF5FE9-4FEC-47E9-98F1-BFCC4C6F3D09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FEA418-3C03-44AB-86E3-E2B3B0C94CE0}" type="pres">
      <dgm:prSet presAssocID="{24011C71-D4E8-4DBD-A104-8AA0DA5ABAEB}" presName="parSpace" presStyleCnt="0"/>
      <dgm:spPr/>
    </dgm:pt>
    <dgm:pt modelId="{EE326E68-8CC9-4CD9-96CD-1067D53EB1E7}" type="pres">
      <dgm:prSet presAssocID="{F60AF22B-6122-41ED-A9CC-84BBA1D3B581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CD05475-FC19-47B1-B876-3129E22D109A}" type="presOf" srcId="{64BF5FE9-4FEC-47E9-98F1-BFCC4C6F3D09}" destId="{767FA096-6612-4CCB-BA06-7933F67CD2F2}" srcOrd="0" destOrd="0" presId="urn:microsoft.com/office/officeart/2005/8/layout/hChevron3"/>
    <dgm:cxn modelId="{388640AD-A559-452F-B239-C8E613DD6F63}" srcId="{38F9347D-E4C5-40D7-AAD8-43798AA51182}" destId="{2A791E63-DA1B-4E39-8963-6B04FBFF501C}" srcOrd="0" destOrd="0" parTransId="{EE0098BF-5476-46D3-B330-75FC9F791FDF}" sibTransId="{8C1E8105-1594-46B0-98C0-ED4DB83C9E2B}"/>
    <dgm:cxn modelId="{69A5F8D4-B33A-401A-9D6A-3A335C65D0E1}" type="presOf" srcId="{2A791E63-DA1B-4E39-8963-6B04FBFF501C}" destId="{67F2232F-B423-4A05-8914-E6463C8535D5}" srcOrd="0" destOrd="0" presId="urn:microsoft.com/office/officeart/2005/8/layout/hChevron3"/>
    <dgm:cxn modelId="{162B90AF-D37F-4601-8398-C02A64E7CE2A}" type="presOf" srcId="{38F9347D-E4C5-40D7-AAD8-43798AA51182}" destId="{BD1DCC43-213F-4815-8437-0075019CC791}" srcOrd="0" destOrd="0" presId="urn:microsoft.com/office/officeart/2005/8/layout/hChevron3"/>
    <dgm:cxn modelId="{BD7A37AA-9FC6-4A55-892A-71E9ED7052C9}" srcId="{38F9347D-E4C5-40D7-AAD8-43798AA51182}" destId="{64BF5FE9-4FEC-47E9-98F1-BFCC4C6F3D09}" srcOrd="2" destOrd="0" parTransId="{B8293750-AB14-4ABE-8FD1-97543C93ADFF}" sibTransId="{24011C71-D4E8-4DBD-A104-8AA0DA5ABAEB}"/>
    <dgm:cxn modelId="{5C260262-5864-42AF-9E50-833CF5292F7F}" type="presOf" srcId="{EE199BE2-EC8D-47AF-A0CB-E28AE1F1C71C}" destId="{8B57B8D6-6CF8-43AB-BDDD-3A451A195F6B}" srcOrd="0" destOrd="0" presId="urn:microsoft.com/office/officeart/2005/8/layout/hChevron3"/>
    <dgm:cxn modelId="{60BD083E-AD72-4017-86E0-DC061E3BDE29}" srcId="{38F9347D-E4C5-40D7-AAD8-43798AA51182}" destId="{F60AF22B-6122-41ED-A9CC-84BBA1D3B581}" srcOrd="3" destOrd="0" parTransId="{0C234C35-CD02-402D-87F0-390F73BB83C4}" sibTransId="{F17C34B9-3457-47FB-80AF-4F46AF5DB35B}"/>
    <dgm:cxn modelId="{F155F664-7882-4B72-B209-D6365B185577}" srcId="{38F9347D-E4C5-40D7-AAD8-43798AA51182}" destId="{EE199BE2-EC8D-47AF-A0CB-E28AE1F1C71C}" srcOrd="1" destOrd="0" parTransId="{6879194F-74EA-4E48-9291-45D4CBBDCED2}" sibTransId="{00A60C88-D778-4041-B1D3-03A9FA2046B2}"/>
    <dgm:cxn modelId="{25C6FC5C-144D-470C-B430-3084C88FE2C6}" type="presOf" srcId="{F60AF22B-6122-41ED-A9CC-84BBA1D3B581}" destId="{EE326E68-8CC9-4CD9-96CD-1067D53EB1E7}" srcOrd="0" destOrd="0" presId="urn:microsoft.com/office/officeart/2005/8/layout/hChevron3"/>
    <dgm:cxn modelId="{6285C0DC-4FE4-4F4F-BC2B-03C46BB1F006}" type="presParOf" srcId="{BD1DCC43-213F-4815-8437-0075019CC791}" destId="{67F2232F-B423-4A05-8914-E6463C8535D5}" srcOrd="0" destOrd="0" presId="urn:microsoft.com/office/officeart/2005/8/layout/hChevron3"/>
    <dgm:cxn modelId="{13CEBD1A-C24C-4682-A7EB-233295D1B551}" type="presParOf" srcId="{BD1DCC43-213F-4815-8437-0075019CC791}" destId="{2BEA26D7-6344-4034-8FA8-C5B2A8332658}" srcOrd="1" destOrd="0" presId="urn:microsoft.com/office/officeart/2005/8/layout/hChevron3"/>
    <dgm:cxn modelId="{FD7CC7A4-ECAD-451E-ACB5-54832E4182E8}" type="presParOf" srcId="{BD1DCC43-213F-4815-8437-0075019CC791}" destId="{8B57B8D6-6CF8-43AB-BDDD-3A451A195F6B}" srcOrd="2" destOrd="0" presId="urn:microsoft.com/office/officeart/2005/8/layout/hChevron3"/>
    <dgm:cxn modelId="{DB787C39-5D16-4E90-9C97-8869EDD4616F}" type="presParOf" srcId="{BD1DCC43-213F-4815-8437-0075019CC791}" destId="{59739DBD-CC84-430D-904B-E3A4A23AF4B6}" srcOrd="3" destOrd="0" presId="urn:microsoft.com/office/officeart/2005/8/layout/hChevron3"/>
    <dgm:cxn modelId="{639BAE14-048A-46C0-9995-EA2FCF9AB8E5}" type="presParOf" srcId="{BD1DCC43-213F-4815-8437-0075019CC791}" destId="{767FA096-6612-4CCB-BA06-7933F67CD2F2}" srcOrd="4" destOrd="0" presId="urn:microsoft.com/office/officeart/2005/8/layout/hChevron3"/>
    <dgm:cxn modelId="{ECF0AA13-1C78-42E7-A812-095A41AD2E0A}" type="presParOf" srcId="{BD1DCC43-213F-4815-8437-0075019CC791}" destId="{C4FEA418-3C03-44AB-86E3-E2B3B0C94CE0}" srcOrd="5" destOrd="0" presId="urn:microsoft.com/office/officeart/2005/8/layout/hChevron3"/>
    <dgm:cxn modelId="{DC285EC6-BE71-49C1-ABA7-B33E82B3DC50}" type="presParOf" srcId="{BD1DCC43-213F-4815-8437-0075019CC791}" destId="{EE326E68-8CC9-4CD9-96CD-1067D53EB1E7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1DC51F-C795-4598-BB70-110560741499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B8BC89A1-5710-45D2-AF54-CFC50DF4773B}">
      <dgm:prSet phldrT="[文本]"/>
      <dgm:spPr/>
      <dgm:t>
        <a:bodyPr vert="vert"/>
        <a:lstStyle/>
        <a:p>
          <a:r>
            <a:rPr lang="zh-CN" altLang="en-US" dirty="0" smtClean="0"/>
            <a:t>排除法</a:t>
          </a:r>
          <a:endParaRPr lang="zh-CN" altLang="en-US" dirty="0"/>
        </a:p>
      </dgm:t>
    </dgm:pt>
    <dgm:pt modelId="{D40AEBB5-E203-4093-8D03-04E10D91F905}" cxnId="{32E7ED0A-6D43-4F43-AFA6-C7F41CA619D6}" type="parTrans">
      <dgm:prSet/>
      <dgm:spPr/>
      <dgm:t>
        <a:bodyPr/>
        <a:lstStyle/>
        <a:p>
          <a:endParaRPr lang="zh-CN" altLang="en-US"/>
        </a:p>
      </dgm:t>
    </dgm:pt>
    <dgm:pt modelId="{DBA0B470-99D9-4697-8245-6A718F942D29}" cxnId="{32E7ED0A-6D43-4F43-AFA6-C7F41CA619D6}" type="sibTrans">
      <dgm:prSet/>
      <dgm:spPr/>
      <dgm:t>
        <a:bodyPr/>
        <a:lstStyle/>
        <a:p>
          <a:endParaRPr lang="zh-CN" altLang="en-US"/>
        </a:p>
      </dgm:t>
    </dgm:pt>
    <dgm:pt modelId="{159BAB8A-79CC-4267-B0A0-46E7B578A97E}">
      <dgm:prSet phldrT="[文本]"/>
      <dgm:spPr/>
      <dgm:t>
        <a:bodyPr/>
        <a:lstStyle/>
        <a:p>
          <a:r>
            <a:rPr lang="zh-CN" altLang="en-US" dirty="0" smtClean="0"/>
            <a:t>环境因素</a:t>
          </a:r>
          <a:endParaRPr lang="zh-CN" altLang="en-US" dirty="0"/>
        </a:p>
      </dgm:t>
    </dgm:pt>
    <dgm:pt modelId="{2EFB62CE-9548-4C3C-B5CD-3E02033C8C60}" cxnId="{514FA1B6-9ABE-4018-B589-6E53B307382E}" type="parTrans">
      <dgm:prSet/>
      <dgm:spPr/>
      <dgm:t>
        <a:bodyPr/>
        <a:lstStyle/>
        <a:p>
          <a:endParaRPr lang="zh-CN" altLang="en-US"/>
        </a:p>
      </dgm:t>
    </dgm:pt>
    <dgm:pt modelId="{2289D7C3-2C6F-465B-A0AF-B39A1A0D77E4}" cxnId="{514FA1B6-9ABE-4018-B589-6E53B307382E}" type="sibTrans">
      <dgm:prSet/>
      <dgm:spPr/>
      <dgm:t>
        <a:bodyPr/>
        <a:lstStyle/>
        <a:p>
          <a:endParaRPr lang="zh-CN" altLang="en-US"/>
        </a:p>
      </dgm:t>
    </dgm:pt>
    <dgm:pt modelId="{A778BA20-FF45-4FFC-B03A-973CF3224982}">
      <dgm:prSet phldrT="[文本]"/>
      <dgm:spPr/>
      <dgm:t>
        <a:bodyPr/>
        <a:lstStyle/>
        <a:p>
          <a:r>
            <a:rPr lang="zh-CN" altLang="en-US" dirty="0" smtClean="0"/>
            <a:t>代码因素</a:t>
          </a:r>
          <a:endParaRPr lang="zh-CN" altLang="en-US" dirty="0"/>
        </a:p>
      </dgm:t>
    </dgm:pt>
    <dgm:pt modelId="{6FDB899E-4130-42EF-9ED4-7C60D0FAEE82}" cxnId="{9618F0B4-BB9C-4B78-8917-24B037FB5502}" type="parTrans">
      <dgm:prSet/>
      <dgm:spPr/>
      <dgm:t>
        <a:bodyPr/>
        <a:lstStyle/>
        <a:p>
          <a:endParaRPr lang="zh-CN" altLang="en-US"/>
        </a:p>
      </dgm:t>
    </dgm:pt>
    <dgm:pt modelId="{AC3BB9BD-C4A9-444B-925E-642594AB6018}" cxnId="{9618F0B4-BB9C-4B78-8917-24B037FB5502}" type="sibTrans">
      <dgm:prSet/>
      <dgm:spPr/>
      <dgm:t>
        <a:bodyPr/>
        <a:lstStyle/>
        <a:p>
          <a:endParaRPr lang="zh-CN" altLang="en-US"/>
        </a:p>
      </dgm:t>
    </dgm:pt>
    <dgm:pt modelId="{0EAF5094-803F-4635-B9E1-92A741097BF8}">
      <dgm:prSet phldrT="[文本]"/>
      <dgm:spPr/>
      <dgm:t>
        <a:bodyPr/>
        <a:lstStyle/>
        <a:p>
          <a:r>
            <a:rPr lang="zh-CN" altLang="en-US" dirty="0" smtClean="0"/>
            <a:t>人为因素</a:t>
          </a:r>
          <a:endParaRPr lang="zh-CN" altLang="en-US" dirty="0"/>
        </a:p>
      </dgm:t>
    </dgm:pt>
    <dgm:pt modelId="{018421A4-33A0-48DF-8A9C-F51D662225C6}" cxnId="{4CBE8534-D100-4EEF-A0FB-D5F06842308A}" type="parTrans">
      <dgm:prSet/>
      <dgm:spPr/>
      <dgm:t>
        <a:bodyPr/>
        <a:lstStyle/>
        <a:p>
          <a:endParaRPr lang="zh-CN" altLang="en-US"/>
        </a:p>
      </dgm:t>
    </dgm:pt>
    <dgm:pt modelId="{BF5C7709-7742-4B26-BA26-5EBED0FD3FAE}" cxnId="{4CBE8534-D100-4EEF-A0FB-D5F06842308A}" type="sibTrans">
      <dgm:prSet/>
      <dgm:spPr/>
      <dgm:t>
        <a:bodyPr/>
        <a:lstStyle/>
        <a:p>
          <a:endParaRPr lang="zh-CN" altLang="en-US"/>
        </a:p>
      </dgm:t>
    </dgm:pt>
    <dgm:pt modelId="{1E98DB4D-4EF8-49BB-9CE7-8D2C4ABFB72B}">
      <dgm:prSet phldrT="[文本]"/>
      <dgm:spPr/>
      <dgm:t>
        <a:bodyPr/>
        <a:lstStyle/>
        <a:p>
          <a:r>
            <a:rPr lang="zh-CN" altLang="en-US" dirty="0" smtClean="0"/>
            <a:t>依赖</a:t>
          </a:r>
          <a:endParaRPr lang="zh-CN" altLang="en-US" dirty="0"/>
        </a:p>
      </dgm:t>
    </dgm:pt>
    <dgm:pt modelId="{DBF6F8C6-651C-456E-A442-DFCCFE40DB53}" cxnId="{429F1F82-CF19-4DB4-A8C0-B1B2845F5239}" type="parTrans">
      <dgm:prSet/>
      <dgm:spPr/>
      <dgm:t>
        <a:bodyPr/>
        <a:lstStyle/>
        <a:p>
          <a:endParaRPr lang="zh-CN" altLang="en-US"/>
        </a:p>
      </dgm:t>
    </dgm:pt>
    <dgm:pt modelId="{61C64A4C-E6B3-4747-BB28-E65C75884290}" cxnId="{429F1F82-CF19-4DB4-A8C0-B1B2845F5239}" type="sibTrans">
      <dgm:prSet/>
      <dgm:spPr/>
      <dgm:t>
        <a:bodyPr/>
        <a:lstStyle/>
        <a:p>
          <a:endParaRPr lang="zh-CN" altLang="en-US"/>
        </a:p>
      </dgm:t>
    </dgm:pt>
    <dgm:pt modelId="{38F6163E-31B8-4EB7-B8C4-41238C77417F}">
      <dgm:prSet phldrT="[文本]"/>
      <dgm:spPr/>
      <dgm:t>
        <a:bodyPr/>
        <a:lstStyle/>
        <a:p>
          <a:r>
            <a:rPr lang="zh-CN" altLang="en-US" dirty="0" smtClean="0"/>
            <a:t>配置</a:t>
          </a:r>
          <a:endParaRPr lang="zh-CN" altLang="en-US" dirty="0"/>
        </a:p>
      </dgm:t>
    </dgm:pt>
    <dgm:pt modelId="{B09D1EC2-0750-449F-9D92-F886DB416571}" cxnId="{3509CB89-87B6-4223-9ABE-94E2992660F3}" type="parTrans">
      <dgm:prSet/>
      <dgm:spPr/>
      <dgm:t>
        <a:bodyPr/>
        <a:lstStyle/>
        <a:p>
          <a:endParaRPr lang="zh-CN" altLang="en-US"/>
        </a:p>
      </dgm:t>
    </dgm:pt>
    <dgm:pt modelId="{BD387465-3730-49EC-B955-A524F67D0911}" cxnId="{3509CB89-87B6-4223-9ABE-94E2992660F3}" type="sibTrans">
      <dgm:prSet/>
      <dgm:spPr/>
      <dgm:t>
        <a:bodyPr/>
        <a:lstStyle/>
        <a:p>
          <a:endParaRPr lang="zh-CN" altLang="en-US"/>
        </a:p>
      </dgm:t>
    </dgm:pt>
    <dgm:pt modelId="{BCCF9236-AF08-4361-8470-8C4DDE828F12}">
      <dgm:prSet phldrT="[文本]"/>
      <dgm:spPr/>
      <dgm:t>
        <a:bodyPr/>
        <a:lstStyle/>
        <a:p>
          <a:r>
            <a:rPr lang="zh-CN" altLang="en-US" dirty="0" smtClean="0"/>
            <a:t>数据</a:t>
          </a:r>
          <a:endParaRPr lang="zh-CN" altLang="en-US" dirty="0"/>
        </a:p>
      </dgm:t>
    </dgm:pt>
    <dgm:pt modelId="{A2394E40-0FDC-4D2F-AD5D-5885BF1A007A}" cxnId="{E2943D1D-7962-4B30-A87D-66F9A66FBBF0}" type="parTrans">
      <dgm:prSet/>
      <dgm:spPr/>
      <dgm:t>
        <a:bodyPr/>
        <a:lstStyle/>
        <a:p>
          <a:endParaRPr lang="zh-CN" altLang="en-US"/>
        </a:p>
      </dgm:t>
    </dgm:pt>
    <dgm:pt modelId="{A9ECCA07-9A9D-455A-AC74-2CCEC329595C}" cxnId="{E2943D1D-7962-4B30-A87D-66F9A66FBBF0}" type="sibTrans">
      <dgm:prSet/>
      <dgm:spPr/>
      <dgm:t>
        <a:bodyPr/>
        <a:lstStyle/>
        <a:p>
          <a:endParaRPr lang="zh-CN" altLang="en-US"/>
        </a:p>
      </dgm:t>
    </dgm:pt>
    <dgm:pt modelId="{86B69A02-B3A9-4E0A-8598-03A40615AE4D}">
      <dgm:prSet phldrT="[文本]"/>
      <dgm:spPr/>
      <dgm:t>
        <a:bodyPr/>
        <a:lstStyle/>
        <a:p>
          <a:r>
            <a:rPr lang="zh-CN" altLang="en-US" dirty="0" smtClean="0"/>
            <a:t>干扰代码</a:t>
          </a:r>
          <a:endParaRPr lang="zh-CN" altLang="en-US" dirty="0"/>
        </a:p>
      </dgm:t>
    </dgm:pt>
    <dgm:pt modelId="{07C4B294-1153-4BF2-8218-C836F95B7926}" cxnId="{37764746-AEFD-4893-87C5-2018BAB51323}" type="parTrans">
      <dgm:prSet/>
      <dgm:spPr/>
      <dgm:t>
        <a:bodyPr/>
        <a:lstStyle/>
        <a:p>
          <a:endParaRPr lang="zh-CN" altLang="en-US"/>
        </a:p>
      </dgm:t>
    </dgm:pt>
    <dgm:pt modelId="{FD9C9D73-A9FE-40C8-AA1B-22EF2B66FF59}" cxnId="{37764746-AEFD-4893-87C5-2018BAB51323}" type="sibTrans">
      <dgm:prSet/>
      <dgm:spPr/>
      <dgm:t>
        <a:bodyPr/>
        <a:lstStyle/>
        <a:p>
          <a:endParaRPr lang="zh-CN" altLang="en-US"/>
        </a:p>
      </dgm:t>
    </dgm:pt>
    <dgm:pt modelId="{1C8C6F4C-AA45-41F1-9173-4CD66F9A6137}">
      <dgm:prSet phldrT="[文本]"/>
      <dgm:spPr/>
      <dgm:t>
        <a:bodyPr/>
        <a:lstStyle/>
        <a:p>
          <a:r>
            <a:rPr lang="zh-CN" altLang="en-US" dirty="0" smtClean="0"/>
            <a:t>外部代码</a:t>
          </a:r>
          <a:endParaRPr lang="zh-CN" altLang="en-US" dirty="0"/>
        </a:p>
      </dgm:t>
    </dgm:pt>
    <dgm:pt modelId="{21085BC4-B5AE-4F51-9CE9-0CB21F143CAB}" cxnId="{BE313EE9-DF19-43A6-99A7-0243D32C05AA}" type="parTrans">
      <dgm:prSet/>
      <dgm:spPr/>
      <dgm:t>
        <a:bodyPr/>
        <a:lstStyle/>
        <a:p>
          <a:endParaRPr lang="zh-CN" altLang="en-US"/>
        </a:p>
      </dgm:t>
    </dgm:pt>
    <dgm:pt modelId="{7E84F77E-6FD5-4CB3-ABCD-EE4C734D8F6A}" cxnId="{BE313EE9-DF19-43A6-99A7-0243D32C05AA}" type="sibTrans">
      <dgm:prSet/>
      <dgm:spPr/>
      <dgm:t>
        <a:bodyPr/>
        <a:lstStyle/>
        <a:p>
          <a:endParaRPr lang="zh-CN" altLang="en-US"/>
        </a:p>
      </dgm:t>
    </dgm:pt>
    <dgm:pt modelId="{54050CFB-DC11-4D02-80D0-6A970F7156D6}">
      <dgm:prSet phldrT="[文本]"/>
      <dgm:spPr/>
      <dgm:t>
        <a:bodyPr/>
        <a:lstStyle/>
        <a:p>
          <a:r>
            <a:rPr lang="zh-CN" altLang="en-US" dirty="0" smtClean="0"/>
            <a:t>大小写</a:t>
          </a:r>
          <a:endParaRPr lang="zh-CN" altLang="en-US" dirty="0"/>
        </a:p>
      </dgm:t>
    </dgm:pt>
    <dgm:pt modelId="{CB9713E1-D32E-45D4-B2B4-A8D5E3728AA3}" cxnId="{08012306-6931-429A-9CDA-16EA62592E97}" type="parTrans">
      <dgm:prSet/>
      <dgm:spPr/>
      <dgm:t>
        <a:bodyPr/>
        <a:lstStyle/>
        <a:p>
          <a:endParaRPr lang="zh-CN" altLang="en-US"/>
        </a:p>
      </dgm:t>
    </dgm:pt>
    <dgm:pt modelId="{9F242193-3AD8-45A4-A139-BD9D742FC10E}" cxnId="{08012306-6931-429A-9CDA-16EA62592E97}" type="sibTrans">
      <dgm:prSet/>
      <dgm:spPr/>
      <dgm:t>
        <a:bodyPr/>
        <a:lstStyle/>
        <a:p>
          <a:endParaRPr lang="zh-CN" altLang="en-US"/>
        </a:p>
      </dgm:t>
    </dgm:pt>
    <dgm:pt modelId="{A1C511FB-6076-437F-AA0F-2BEB9D2877BB}">
      <dgm:prSet phldrT="[文本]"/>
      <dgm:spPr/>
      <dgm:t>
        <a:bodyPr/>
        <a:lstStyle/>
        <a:p>
          <a:r>
            <a:rPr lang="zh-CN" altLang="en-US" dirty="0" smtClean="0"/>
            <a:t>不可见字符</a:t>
          </a:r>
          <a:endParaRPr lang="zh-CN" altLang="en-US" dirty="0"/>
        </a:p>
      </dgm:t>
    </dgm:pt>
    <dgm:pt modelId="{52A726EB-64B9-42AE-8CBB-01BBF784DB12}" cxnId="{319263FF-DD2C-4891-95ED-B6025B133767}" type="parTrans">
      <dgm:prSet/>
      <dgm:spPr/>
      <dgm:t>
        <a:bodyPr/>
        <a:lstStyle/>
        <a:p>
          <a:endParaRPr lang="zh-CN" altLang="en-US"/>
        </a:p>
      </dgm:t>
    </dgm:pt>
    <dgm:pt modelId="{328B322B-C233-44A3-9B2B-DEC279021E32}" cxnId="{319263FF-DD2C-4891-95ED-B6025B133767}" type="sibTrans">
      <dgm:prSet/>
      <dgm:spPr/>
      <dgm:t>
        <a:bodyPr/>
        <a:lstStyle/>
        <a:p>
          <a:endParaRPr lang="zh-CN" altLang="en-US"/>
        </a:p>
      </dgm:t>
    </dgm:pt>
    <dgm:pt modelId="{912981FC-2425-4BBF-B57E-5BE01AFA6E8F}">
      <dgm:prSet phldrT="[文本]"/>
      <dgm:spPr/>
      <dgm:t>
        <a:bodyPr/>
        <a:lstStyle/>
        <a:p>
          <a:r>
            <a:rPr lang="zh-CN" altLang="en-US" dirty="0" smtClean="0"/>
            <a:t>编码</a:t>
          </a:r>
          <a:endParaRPr lang="zh-CN" altLang="en-US" dirty="0"/>
        </a:p>
      </dgm:t>
    </dgm:pt>
    <dgm:pt modelId="{808A54BC-1EEE-41D9-B271-7F484480C662}" cxnId="{AF495ACE-612E-4CAF-AA56-C7BDCE39A664}" type="parTrans">
      <dgm:prSet/>
      <dgm:spPr/>
      <dgm:t>
        <a:bodyPr/>
        <a:lstStyle/>
        <a:p>
          <a:endParaRPr lang="zh-CN" altLang="en-US"/>
        </a:p>
      </dgm:t>
    </dgm:pt>
    <dgm:pt modelId="{0FC83FFF-26EB-45A4-B8C9-7071A726ACB2}" cxnId="{AF495ACE-612E-4CAF-AA56-C7BDCE39A664}" type="sibTrans">
      <dgm:prSet/>
      <dgm:spPr/>
      <dgm:t>
        <a:bodyPr/>
        <a:lstStyle/>
        <a:p>
          <a:endParaRPr lang="zh-CN" altLang="en-US"/>
        </a:p>
      </dgm:t>
    </dgm:pt>
    <dgm:pt modelId="{9DA7F320-3B52-458F-A5A8-913120FD091E}">
      <dgm:prSet phldrT="[文本]"/>
      <dgm:spPr/>
      <dgm:t>
        <a:bodyPr/>
        <a:lstStyle/>
        <a:p>
          <a:r>
            <a:rPr lang="zh-CN" altLang="en-US" dirty="0" smtClean="0"/>
            <a:t>冗余代码</a:t>
          </a:r>
          <a:endParaRPr lang="zh-CN" altLang="en-US" dirty="0"/>
        </a:p>
      </dgm:t>
    </dgm:pt>
    <dgm:pt modelId="{2025E139-3F03-46FA-8885-F3C1CF8FB9B0}" cxnId="{9E1D8C03-AF80-4B7A-8F02-0DAAA02F2795}" type="parTrans">
      <dgm:prSet/>
      <dgm:spPr/>
      <dgm:t>
        <a:bodyPr/>
        <a:lstStyle/>
        <a:p>
          <a:endParaRPr lang="zh-CN" altLang="en-US"/>
        </a:p>
      </dgm:t>
    </dgm:pt>
    <dgm:pt modelId="{44A65DAF-B564-4350-BE9D-66C098AEAA7D}" cxnId="{9E1D8C03-AF80-4B7A-8F02-0DAAA02F2795}" type="sibTrans">
      <dgm:prSet/>
      <dgm:spPr/>
      <dgm:t>
        <a:bodyPr/>
        <a:lstStyle/>
        <a:p>
          <a:endParaRPr lang="zh-CN" altLang="en-US"/>
        </a:p>
      </dgm:t>
    </dgm:pt>
    <dgm:pt modelId="{BD330ED6-6497-4489-BD1A-B55B79205B5B}">
      <dgm:prSet phldrT="[文本]"/>
      <dgm:spPr/>
      <dgm:t>
        <a:bodyPr/>
        <a:lstStyle/>
        <a:p>
          <a:r>
            <a:rPr lang="zh-CN" altLang="en-US" dirty="0" smtClean="0"/>
            <a:t>数字字母混淆</a:t>
          </a:r>
          <a:endParaRPr lang="zh-CN" altLang="en-US" dirty="0"/>
        </a:p>
      </dgm:t>
    </dgm:pt>
    <dgm:pt modelId="{F23A0CAB-EBE1-4E89-B1B5-656B95CA9296}" cxnId="{4C25C197-905A-48FA-A3C1-ECC5AFBBE6EC}" type="parTrans">
      <dgm:prSet/>
      <dgm:spPr/>
      <dgm:t>
        <a:bodyPr/>
        <a:lstStyle/>
        <a:p>
          <a:endParaRPr lang="zh-CN" altLang="en-US"/>
        </a:p>
      </dgm:t>
    </dgm:pt>
    <dgm:pt modelId="{370D1D80-F52C-45BE-BCF0-9ED47586F2D6}" cxnId="{4C25C197-905A-48FA-A3C1-ECC5AFBBE6EC}" type="sibTrans">
      <dgm:prSet/>
      <dgm:spPr/>
      <dgm:t>
        <a:bodyPr/>
        <a:lstStyle/>
        <a:p>
          <a:endParaRPr lang="zh-CN" altLang="en-US"/>
        </a:p>
      </dgm:t>
    </dgm:pt>
    <dgm:pt modelId="{708EDD39-B50C-425C-9080-F5B1748E15FE}" type="pres">
      <dgm:prSet presAssocID="{671DC51F-C795-4598-BB70-11056074149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0EE7BE0-C8F3-4535-850F-949EC018B86A}" type="pres">
      <dgm:prSet presAssocID="{B8BC89A1-5710-45D2-AF54-CFC50DF4773B}" presName="root1" presStyleCnt="0"/>
      <dgm:spPr/>
    </dgm:pt>
    <dgm:pt modelId="{4CB0702F-BF3B-45A9-867E-3FB87C941E82}" type="pres">
      <dgm:prSet presAssocID="{B8BC89A1-5710-45D2-AF54-CFC50DF4773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2AEAC6-B718-4C0C-A515-0A2BEA2FBC9C}" type="pres">
      <dgm:prSet presAssocID="{B8BC89A1-5710-45D2-AF54-CFC50DF4773B}" presName="level2hierChild" presStyleCnt="0"/>
      <dgm:spPr/>
    </dgm:pt>
    <dgm:pt modelId="{02D115AC-0CF2-4A64-B50D-EC06132D9A5A}" type="pres">
      <dgm:prSet presAssocID="{2EFB62CE-9548-4C3C-B5CD-3E02033C8C60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4C192416-27A7-46C8-A2EF-8CEA07A96CA8}" type="pres">
      <dgm:prSet presAssocID="{2EFB62CE-9548-4C3C-B5CD-3E02033C8C60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0917CE7D-626F-4898-84CD-EA62D42C5297}" type="pres">
      <dgm:prSet presAssocID="{159BAB8A-79CC-4267-B0A0-46E7B578A97E}" presName="root2" presStyleCnt="0"/>
      <dgm:spPr/>
    </dgm:pt>
    <dgm:pt modelId="{D1E6163E-D911-4804-91C3-976A1DD8E33C}" type="pres">
      <dgm:prSet presAssocID="{159BAB8A-79CC-4267-B0A0-46E7B578A97E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AFE8D73-FE91-4948-BCE4-59C067045800}" type="pres">
      <dgm:prSet presAssocID="{159BAB8A-79CC-4267-B0A0-46E7B578A97E}" presName="level3hierChild" presStyleCnt="0"/>
      <dgm:spPr/>
    </dgm:pt>
    <dgm:pt modelId="{14CE2092-7EA3-4682-8C41-89BEF92EDA07}" type="pres">
      <dgm:prSet presAssocID="{DBF6F8C6-651C-456E-A442-DFCCFE40DB53}" presName="conn2-1" presStyleLbl="parChTrans1D3" presStyleIdx="0" presStyleCnt="10"/>
      <dgm:spPr/>
      <dgm:t>
        <a:bodyPr/>
        <a:lstStyle/>
        <a:p>
          <a:endParaRPr lang="zh-CN" altLang="en-US"/>
        </a:p>
      </dgm:t>
    </dgm:pt>
    <dgm:pt modelId="{207B838E-6D14-4B2D-B76B-5EB2AF69C0D0}" type="pres">
      <dgm:prSet presAssocID="{DBF6F8C6-651C-456E-A442-DFCCFE40DB53}" presName="connTx" presStyleLbl="parChTrans1D3" presStyleIdx="0" presStyleCnt="10"/>
      <dgm:spPr/>
      <dgm:t>
        <a:bodyPr/>
        <a:lstStyle/>
        <a:p>
          <a:endParaRPr lang="zh-CN" altLang="en-US"/>
        </a:p>
      </dgm:t>
    </dgm:pt>
    <dgm:pt modelId="{5F16CAED-085C-414E-8694-0F01FEA28D31}" type="pres">
      <dgm:prSet presAssocID="{1E98DB4D-4EF8-49BB-9CE7-8D2C4ABFB72B}" presName="root2" presStyleCnt="0"/>
      <dgm:spPr/>
    </dgm:pt>
    <dgm:pt modelId="{3ADE3304-B923-4837-A0D0-D1E0DBDBC150}" type="pres">
      <dgm:prSet presAssocID="{1E98DB4D-4EF8-49BB-9CE7-8D2C4ABFB72B}" presName="LevelTwoTextNode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D2A07F-09E9-429E-8DFB-947A4CAD7AC8}" type="pres">
      <dgm:prSet presAssocID="{1E98DB4D-4EF8-49BB-9CE7-8D2C4ABFB72B}" presName="level3hierChild" presStyleCnt="0"/>
      <dgm:spPr/>
    </dgm:pt>
    <dgm:pt modelId="{710EC3CF-B3B5-48B4-AA5A-73EEE0779F60}" type="pres">
      <dgm:prSet presAssocID="{B09D1EC2-0750-449F-9D92-F886DB416571}" presName="conn2-1" presStyleLbl="parChTrans1D3" presStyleIdx="1" presStyleCnt="10"/>
      <dgm:spPr/>
      <dgm:t>
        <a:bodyPr/>
        <a:lstStyle/>
        <a:p>
          <a:endParaRPr lang="zh-CN" altLang="en-US"/>
        </a:p>
      </dgm:t>
    </dgm:pt>
    <dgm:pt modelId="{5B2980B5-F99A-4AC0-A384-EF66974DBF92}" type="pres">
      <dgm:prSet presAssocID="{B09D1EC2-0750-449F-9D92-F886DB416571}" presName="connTx" presStyleLbl="parChTrans1D3" presStyleIdx="1" presStyleCnt="10"/>
      <dgm:spPr/>
      <dgm:t>
        <a:bodyPr/>
        <a:lstStyle/>
        <a:p>
          <a:endParaRPr lang="zh-CN" altLang="en-US"/>
        </a:p>
      </dgm:t>
    </dgm:pt>
    <dgm:pt modelId="{D4BEA5BB-A02A-4414-A5B1-A74185F6892D}" type="pres">
      <dgm:prSet presAssocID="{38F6163E-31B8-4EB7-B8C4-41238C77417F}" presName="root2" presStyleCnt="0"/>
      <dgm:spPr/>
    </dgm:pt>
    <dgm:pt modelId="{B0939A12-6D03-476F-A348-0594AA712794}" type="pres">
      <dgm:prSet presAssocID="{38F6163E-31B8-4EB7-B8C4-41238C77417F}" presName="LevelTwoTextNode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D28D43E-6259-4975-8F42-0E72563C8D77}" type="pres">
      <dgm:prSet presAssocID="{38F6163E-31B8-4EB7-B8C4-41238C77417F}" presName="level3hierChild" presStyleCnt="0"/>
      <dgm:spPr/>
    </dgm:pt>
    <dgm:pt modelId="{739CE135-7401-42B7-B162-E39975018733}" type="pres">
      <dgm:prSet presAssocID="{A2394E40-0FDC-4D2F-AD5D-5885BF1A007A}" presName="conn2-1" presStyleLbl="parChTrans1D3" presStyleIdx="2" presStyleCnt="10"/>
      <dgm:spPr/>
      <dgm:t>
        <a:bodyPr/>
        <a:lstStyle/>
        <a:p>
          <a:endParaRPr lang="zh-CN" altLang="en-US"/>
        </a:p>
      </dgm:t>
    </dgm:pt>
    <dgm:pt modelId="{AFFFEA2B-44C6-47DF-8D51-A099137E443A}" type="pres">
      <dgm:prSet presAssocID="{A2394E40-0FDC-4D2F-AD5D-5885BF1A007A}" presName="connTx" presStyleLbl="parChTrans1D3" presStyleIdx="2" presStyleCnt="10"/>
      <dgm:spPr/>
      <dgm:t>
        <a:bodyPr/>
        <a:lstStyle/>
        <a:p>
          <a:endParaRPr lang="zh-CN" altLang="en-US"/>
        </a:p>
      </dgm:t>
    </dgm:pt>
    <dgm:pt modelId="{DEEAF18B-4AE5-44C0-B167-5EAFEF1D9AB5}" type="pres">
      <dgm:prSet presAssocID="{BCCF9236-AF08-4361-8470-8C4DDE828F12}" presName="root2" presStyleCnt="0"/>
      <dgm:spPr/>
    </dgm:pt>
    <dgm:pt modelId="{3886AA07-3173-435E-B4D3-75D768AC847A}" type="pres">
      <dgm:prSet presAssocID="{BCCF9236-AF08-4361-8470-8C4DDE828F12}" presName="LevelTwoTextNode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65B0CA-4FB2-433D-AD8C-E78511207B65}" type="pres">
      <dgm:prSet presAssocID="{BCCF9236-AF08-4361-8470-8C4DDE828F12}" presName="level3hierChild" presStyleCnt="0"/>
      <dgm:spPr/>
    </dgm:pt>
    <dgm:pt modelId="{36973A0C-6BEF-4D10-A77E-0FFF05FA8C39}" type="pres">
      <dgm:prSet presAssocID="{6FDB899E-4130-42EF-9ED4-7C60D0FAEE82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F990C378-F3A5-487F-A542-0178DD51F1CF}" type="pres">
      <dgm:prSet presAssocID="{6FDB899E-4130-42EF-9ED4-7C60D0FAEE82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A74CC4F1-23CE-45B6-83E7-C58647C358C4}" type="pres">
      <dgm:prSet presAssocID="{A778BA20-FF45-4FFC-B03A-973CF3224982}" presName="root2" presStyleCnt="0"/>
      <dgm:spPr/>
    </dgm:pt>
    <dgm:pt modelId="{77FAF2A2-40E6-41DC-859E-0337D7ADE954}" type="pres">
      <dgm:prSet presAssocID="{A778BA20-FF45-4FFC-B03A-973CF3224982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C6D46CB-4BE3-4A74-B0E7-52B12F82B79C}" type="pres">
      <dgm:prSet presAssocID="{A778BA20-FF45-4FFC-B03A-973CF3224982}" presName="level3hierChild" presStyleCnt="0"/>
      <dgm:spPr/>
    </dgm:pt>
    <dgm:pt modelId="{AF95CF18-580A-436F-B016-C6DF98165046}" type="pres">
      <dgm:prSet presAssocID="{07C4B294-1153-4BF2-8218-C836F95B7926}" presName="conn2-1" presStyleLbl="parChTrans1D3" presStyleIdx="3" presStyleCnt="10"/>
      <dgm:spPr/>
      <dgm:t>
        <a:bodyPr/>
        <a:lstStyle/>
        <a:p>
          <a:endParaRPr lang="zh-CN" altLang="en-US"/>
        </a:p>
      </dgm:t>
    </dgm:pt>
    <dgm:pt modelId="{5D4FB95A-321F-4350-8488-D0EF50885D5E}" type="pres">
      <dgm:prSet presAssocID="{07C4B294-1153-4BF2-8218-C836F95B7926}" presName="connTx" presStyleLbl="parChTrans1D3" presStyleIdx="3" presStyleCnt="10"/>
      <dgm:spPr/>
      <dgm:t>
        <a:bodyPr/>
        <a:lstStyle/>
        <a:p>
          <a:endParaRPr lang="zh-CN" altLang="en-US"/>
        </a:p>
      </dgm:t>
    </dgm:pt>
    <dgm:pt modelId="{97E13955-00C9-4468-B6F2-476A44D29BC4}" type="pres">
      <dgm:prSet presAssocID="{86B69A02-B3A9-4E0A-8598-03A40615AE4D}" presName="root2" presStyleCnt="0"/>
      <dgm:spPr/>
    </dgm:pt>
    <dgm:pt modelId="{3C9975E4-6A87-40C5-849D-D89885F78996}" type="pres">
      <dgm:prSet presAssocID="{86B69A02-B3A9-4E0A-8598-03A40615AE4D}" presName="LevelTwoTextNode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018427A-3C18-4581-86CC-193EB65BDB02}" type="pres">
      <dgm:prSet presAssocID="{86B69A02-B3A9-4E0A-8598-03A40615AE4D}" presName="level3hierChild" presStyleCnt="0"/>
      <dgm:spPr/>
    </dgm:pt>
    <dgm:pt modelId="{DDAE3D61-BAF5-4F3B-A3D1-BA71E705D235}" type="pres">
      <dgm:prSet presAssocID="{21085BC4-B5AE-4F51-9CE9-0CB21F143CAB}" presName="conn2-1" presStyleLbl="parChTrans1D3" presStyleIdx="4" presStyleCnt="10"/>
      <dgm:spPr/>
      <dgm:t>
        <a:bodyPr/>
        <a:lstStyle/>
        <a:p>
          <a:endParaRPr lang="zh-CN" altLang="en-US"/>
        </a:p>
      </dgm:t>
    </dgm:pt>
    <dgm:pt modelId="{EF243787-3A5C-435C-B9B6-A78B9535C7BB}" type="pres">
      <dgm:prSet presAssocID="{21085BC4-B5AE-4F51-9CE9-0CB21F143CAB}" presName="connTx" presStyleLbl="parChTrans1D3" presStyleIdx="4" presStyleCnt="10"/>
      <dgm:spPr/>
      <dgm:t>
        <a:bodyPr/>
        <a:lstStyle/>
        <a:p>
          <a:endParaRPr lang="zh-CN" altLang="en-US"/>
        </a:p>
      </dgm:t>
    </dgm:pt>
    <dgm:pt modelId="{6DCEA0D8-2ECF-4CF8-A82C-0C49E3D87C97}" type="pres">
      <dgm:prSet presAssocID="{1C8C6F4C-AA45-41F1-9173-4CD66F9A6137}" presName="root2" presStyleCnt="0"/>
      <dgm:spPr/>
    </dgm:pt>
    <dgm:pt modelId="{6D3F226A-41A4-4FDB-97EF-47F11BBE2077}" type="pres">
      <dgm:prSet presAssocID="{1C8C6F4C-AA45-41F1-9173-4CD66F9A6137}" presName="LevelTwoTextNode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001ADA-EBAB-4632-A6B8-81A0B84B3FE2}" type="pres">
      <dgm:prSet presAssocID="{1C8C6F4C-AA45-41F1-9173-4CD66F9A6137}" presName="level3hierChild" presStyleCnt="0"/>
      <dgm:spPr/>
    </dgm:pt>
    <dgm:pt modelId="{02AEB906-062E-4226-99CD-65552A53CF06}" type="pres">
      <dgm:prSet presAssocID="{2025E139-3F03-46FA-8885-F3C1CF8FB9B0}" presName="conn2-1" presStyleLbl="parChTrans1D3" presStyleIdx="5" presStyleCnt="10"/>
      <dgm:spPr/>
      <dgm:t>
        <a:bodyPr/>
        <a:lstStyle/>
        <a:p>
          <a:endParaRPr lang="zh-CN" altLang="en-US"/>
        </a:p>
      </dgm:t>
    </dgm:pt>
    <dgm:pt modelId="{02EEADDA-243A-477E-B265-BEDD3E9384A1}" type="pres">
      <dgm:prSet presAssocID="{2025E139-3F03-46FA-8885-F3C1CF8FB9B0}" presName="connTx" presStyleLbl="parChTrans1D3" presStyleIdx="5" presStyleCnt="10"/>
      <dgm:spPr/>
      <dgm:t>
        <a:bodyPr/>
        <a:lstStyle/>
        <a:p>
          <a:endParaRPr lang="zh-CN" altLang="en-US"/>
        </a:p>
      </dgm:t>
    </dgm:pt>
    <dgm:pt modelId="{E484EA8E-F576-4E08-A15B-4ED950FFDC97}" type="pres">
      <dgm:prSet presAssocID="{9DA7F320-3B52-458F-A5A8-913120FD091E}" presName="root2" presStyleCnt="0"/>
      <dgm:spPr/>
    </dgm:pt>
    <dgm:pt modelId="{1801FB28-A208-472C-BE28-138372FF95DB}" type="pres">
      <dgm:prSet presAssocID="{9DA7F320-3B52-458F-A5A8-913120FD091E}" presName="LevelTwoTextNode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EBBA302-C510-4E33-9C93-BA693CA51755}" type="pres">
      <dgm:prSet presAssocID="{9DA7F320-3B52-458F-A5A8-913120FD091E}" presName="level3hierChild" presStyleCnt="0"/>
      <dgm:spPr/>
    </dgm:pt>
    <dgm:pt modelId="{3FE329D9-0658-497B-A479-51AA09C475A6}" type="pres">
      <dgm:prSet presAssocID="{018421A4-33A0-48DF-8A9C-F51D662225C6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D74DB5E3-4D66-4A44-887D-0C40460EE853}" type="pres">
      <dgm:prSet presAssocID="{018421A4-33A0-48DF-8A9C-F51D662225C6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DA53918D-E0C2-4BED-8653-76A37F27B06B}" type="pres">
      <dgm:prSet presAssocID="{0EAF5094-803F-4635-B9E1-92A741097BF8}" presName="root2" presStyleCnt="0"/>
      <dgm:spPr/>
    </dgm:pt>
    <dgm:pt modelId="{6DF1201E-9498-4D95-B656-1F86DB4F6127}" type="pres">
      <dgm:prSet presAssocID="{0EAF5094-803F-4635-B9E1-92A741097BF8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ADE8C92-23E5-4D68-8202-DD7A25ED46D9}" type="pres">
      <dgm:prSet presAssocID="{0EAF5094-803F-4635-B9E1-92A741097BF8}" presName="level3hierChild" presStyleCnt="0"/>
      <dgm:spPr/>
    </dgm:pt>
    <dgm:pt modelId="{91175556-9A21-4CB8-B586-A8F04EDF1CE3}" type="pres">
      <dgm:prSet presAssocID="{CB9713E1-D32E-45D4-B2B4-A8D5E3728AA3}" presName="conn2-1" presStyleLbl="parChTrans1D3" presStyleIdx="6" presStyleCnt="10"/>
      <dgm:spPr/>
      <dgm:t>
        <a:bodyPr/>
        <a:lstStyle/>
        <a:p>
          <a:endParaRPr lang="zh-CN" altLang="en-US"/>
        </a:p>
      </dgm:t>
    </dgm:pt>
    <dgm:pt modelId="{EBDABDF1-B2D4-4C8B-85BD-CB037683B716}" type="pres">
      <dgm:prSet presAssocID="{CB9713E1-D32E-45D4-B2B4-A8D5E3728AA3}" presName="connTx" presStyleLbl="parChTrans1D3" presStyleIdx="6" presStyleCnt="10"/>
      <dgm:spPr/>
      <dgm:t>
        <a:bodyPr/>
        <a:lstStyle/>
        <a:p>
          <a:endParaRPr lang="zh-CN" altLang="en-US"/>
        </a:p>
      </dgm:t>
    </dgm:pt>
    <dgm:pt modelId="{2A6DD4B6-3BC8-49B8-8A93-405DE51D5963}" type="pres">
      <dgm:prSet presAssocID="{54050CFB-DC11-4D02-80D0-6A970F7156D6}" presName="root2" presStyleCnt="0"/>
      <dgm:spPr/>
    </dgm:pt>
    <dgm:pt modelId="{FAACCA90-45D6-4FFE-8FAC-741B9A088244}" type="pres">
      <dgm:prSet presAssocID="{54050CFB-DC11-4D02-80D0-6A970F7156D6}" presName="LevelTwoTextNode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158FADE-A8B9-4E3F-86DA-B6B3183A5C3F}" type="pres">
      <dgm:prSet presAssocID="{54050CFB-DC11-4D02-80D0-6A970F7156D6}" presName="level3hierChild" presStyleCnt="0"/>
      <dgm:spPr/>
    </dgm:pt>
    <dgm:pt modelId="{6088CA74-A098-40CD-91DD-C384233B0FFB}" type="pres">
      <dgm:prSet presAssocID="{F23A0CAB-EBE1-4E89-B1B5-656B95CA9296}" presName="conn2-1" presStyleLbl="parChTrans1D3" presStyleIdx="7" presStyleCnt="10"/>
      <dgm:spPr/>
      <dgm:t>
        <a:bodyPr/>
        <a:lstStyle/>
        <a:p>
          <a:endParaRPr lang="zh-CN" altLang="en-US"/>
        </a:p>
      </dgm:t>
    </dgm:pt>
    <dgm:pt modelId="{3D2CBB21-25F7-4334-99BD-76099D45654F}" type="pres">
      <dgm:prSet presAssocID="{F23A0CAB-EBE1-4E89-B1B5-656B95CA9296}" presName="connTx" presStyleLbl="parChTrans1D3" presStyleIdx="7" presStyleCnt="10"/>
      <dgm:spPr/>
      <dgm:t>
        <a:bodyPr/>
        <a:lstStyle/>
        <a:p>
          <a:endParaRPr lang="zh-CN" altLang="en-US"/>
        </a:p>
      </dgm:t>
    </dgm:pt>
    <dgm:pt modelId="{1FAC11B7-B95B-47A8-8EFC-B455D93AE707}" type="pres">
      <dgm:prSet presAssocID="{BD330ED6-6497-4489-BD1A-B55B79205B5B}" presName="root2" presStyleCnt="0"/>
      <dgm:spPr/>
    </dgm:pt>
    <dgm:pt modelId="{3DEA29DF-C2BE-406B-859F-C00DCB9094FF}" type="pres">
      <dgm:prSet presAssocID="{BD330ED6-6497-4489-BD1A-B55B79205B5B}" presName="LevelTwoTextNode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BE4BCC2-A67C-4D82-894F-74F33DF1E6DC}" type="pres">
      <dgm:prSet presAssocID="{BD330ED6-6497-4489-BD1A-B55B79205B5B}" presName="level3hierChild" presStyleCnt="0"/>
      <dgm:spPr/>
    </dgm:pt>
    <dgm:pt modelId="{FCE85901-7E3F-4456-8660-4B22C2AFBA6F}" type="pres">
      <dgm:prSet presAssocID="{52A726EB-64B9-42AE-8CBB-01BBF784DB12}" presName="conn2-1" presStyleLbl="parChTrans1D3" presStyleIdx="8" presStyleCnt="10"/>
      <dgm:spPr/>
      <dgm:t>
        <a:bodyPr/>
        <a:lstStyle/>
        <a:p>
          <a:endParaRPr lang="zh-CN" altLang="en-US"/>
        </a:p>
      </dgm:t>
    </dgm:pt>
    <dgm:pt modelId="{01D4C5A2-0775-4D64-A405-78214DE8F4EB}" type="pres">
      <dgm:prSet presAssocID="{52A726EB-64B9-42AE-8CBB-01BBF784DB12}" presName="connTx" presStyleLbl="parChTrans1D3" presStyleIdx="8" presStyleCnt="10"/>
      <dgm:spPr/>
      <dgm:t>
        <a:bodyPr/>
        <a:lstStyle/>
        <a:p>
          <a:endParaRPr lang="zh-CN" altLang="en-US"/>
        </a:p>
      </dgm:t>
    </dgm:pt>
    <dgm:pt modelId="{CD672108-806E-4785-985C-8FD7C6FC26C4}" type="pres">
      <dgm:prSet presAssocID="{A1C511FB-6076-437F-AA0F-2BEB9D2877BB}" presName="root2" presStyleCnt="0"/>
      <dgm:spPr/>
    </dgm:pt>
    <dgm:pt modelId="{D7DBD076-F0B1-42E8-A31A-1B056B5D1D2A}" type="pres">
      <dgm:prSet presAssocID="{A1C511FB-6076-437F-AA0F-2BEB9D2877BB}" presName="LevelTwoTextNode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0C6D2C-D452-472B-89AA-B81CDCC6721E}" type="pres">
      <dgm:prSet presAssocID="{A1C511FB-6076-437F-AA0F-2BEB9D2877BB}" presName="level3hierChild" presStyleCnt="0"/>
      <dgm:spPr/>
    </dgm:pt>
    <dgm:pt modelId="{5208F2DE-03D8-4ABA-8A78-075E2CB3B0B7}" type="pres">
      <dgm:prSet presAssocID="{808A54BC-1EEE-41D9-B271-7F484480C662}" presName="conn2-1" presStyleLbl="parChTrans1D3" presStyleIdx="9" presStyleCnt="10"/>
      <dgm:spPr/>
      <dgm:t>
        <a:bodyPr/>
        <a:lstStyle/>
        <a:p>
          <a:endParaRPr lang="zh-CN" altLang="en-US"/>
        </a:p>
      </dgm:t>
    </dgm:pt>
    <dgm:pt modelId="{CAA05008-3A8E-46C8-B87C-EF78A8690DFB}" type="pres">
      <dgm:prSet presAssocID="{808A54BC-1EEE-41D9-B271-7F484480C662}" presName="connTx" presStyleLbl="parChTrans1D3" presStyleIdx="9" presStyleCnt="10"/>
      <dgm:spPr/>
      <dgm:t>
        <a:bodyPr/>
        <a:lstStyle/>
        <a:p>
          <a:endParaRPr lang="zh-CN" altLang="en-US"/>
        </a:p>
      </dgm:t>
    </dgm:pt>
    <dgm:pt modelId="{70DFD40C-AF31-47CC-BE95-E15C029E9832}" type="pres">
      <dgm:prSet presAssocID="{912981FC-2425-4BBF-B57E-5BE01AFA6E8F}" presName="root2" presStyleCnt="0"/>
      <dgm:spPr/>
    </dgm:pt>
    <dgm:pt modelId="{91EA6E1D-3188-4B77-AEC7-D6522DAB14B0}" type="pres">
      <dgm:prSet presAssocID="{912981FC-2425-4BBF-B57E-5BE01AFA6E8F}" presName="LevelTwoTextNode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3E2170-EDA1-4A82-B14E-9214EA79C29A}" type="pres">
      <dgm:prSet presAssocID="{912981FC-2425-4BBF-B57E-5BE01AFA6E8F}" presName="level3hierChild" presStyleCnt="0"/>
      <dgm:spPr/>
    </dgm:pt>
  </dgm:ptLst>
  <dgm:cxnLst>
    <dgm:cxn modelId="{0C52DE89-CE54-47DB-BA68-99F2DBFAD8FB}" type="presOf" srcId="{B8BC89A1-5710-45D2-AF54-CFC50DF4773B}" destId="{4CB0702F-BF3B-45A9-867E-3FB87C941E82}" srcOrd="0" destOrd="0" presId="urn:microsoft.com/office/officeart/2008/layout/HorizontalMultiLevelHierarchy"/>
    <dgm:cxn modelId="{08E40E3E-5D1A-4F69-8D74-B35A3236DCD2}" type="presOf" srcId="{B09D1EC2-0750-449F-9D92-F886DB416571}" destId="{5B2980B5-F99A-4AC0-A384-EF66974DBF92}" srcOrd="1" destOrd="0" presId="urn:microsoft.com/office/officeart/2008/layout/HorizontalMultiLevelHierarchy"/>
    <dgm:cxn modelId="{B42347DD-7F26-48E6-AA31-4B1B2202272B}" type="presOf" srcId="{2EFB62CE-9548-4C3C-B5CD-3E02033C8C60}" destId="{02D115AC-0CF2-4A64-B50D-EC06132D9A5A}" srcOrd="0" destOrd="0" presId="urn:microsoft.com/office/officeart/2008/layout/HorizontalMultiLevelHierarchy"/>
    <dgm:cxn modelId="{4E6849A0-9392-45E4-B966-5F3F877F3A61}" type="presOf" srcId="{A2394E40-0FDC-4D2F-AD5D-5885BF1A007A}" destId="{AFFFEA2B-44C6-47DF-8D51-A099137E443A}" srcOrd="1" destOrd="0" presId="urn:microsoft.com/office/officeart/2008/layout/HorizontalMultiLevelHierarchy"/>
    <dgm:cxn modelId="{3934E831-60DE-4D57-BEA0-9D0A1232CED7}" type="presOf" srcId="{808A54BC-1EEE-41D9-B271-7F484480C662}" destId="{5208F2DE-03D8-4ABA-8A78-075E2CB3B0B7}" srcOrd="0" destOrd="0" presId="urn:microsoft.com/office/officeart/2008/layout/HorizontalMultiLevelHierarchy"/>
    <dgm:cxn modelId="{E54CEB85-D933-4F97-9F4B-40BAADB80AD7}" type="presOf" srcId="{2025E139-3F03-46FA-8885-F3C1CF8FB9B0}" destId="{02EEADDA-243A-477E-B265-BEDD3E9384A1}" srcOrd="1" destOrd="0" presId="urn:microsoft.com/office/officeart/2008/layout/HorizontalMultiLevelHierarchy"/>
    <dgm:cxn modelId="{9E1D8C03-AF80-4B7A-8F02-0DAAA02F2795}" srcId="{A778BA20-FF45-4FFC-B03A-973CF3224982}" destId="{9DA7F320-3B52-458F-A5A8-913120FD091E}" srcOrd="2" destOrd="0" parTransId="{2025E139-3F03-46FA-8885-F3C1CF8FB9B0}" sibTransId="{44A65DAF-B564-4350-BE9D-66C098AEAA7D}"/>
    <dgm:cxn modelId="{8E8DA665-EF01-46ED-9637-47FDB55F8696}" type="presOf" srcId="{A1C511FB-6076-437F-AA0F-2BEB9D2877BB}" destId="{D7DBD076-F0B1-42E8-A31A-1B056B5D1D2A}" srcOrd="0" destOrd="0" presId="urn:microsoft.com/office/officeart/2008/layout/HorizontalMultiLevelHierarchy"/>
    <dgm:cxn modelId="{D5A710F7-374F-40CD-A821-7F84D23660F0}" type="presOf" srcId="{BCCF9236-AF08-4361-8470-8C4DDE828F12}" destId="{3886AA07-3173-435E-B4D3-75D768AC847A}" srcOrd="0" destOrd="0" presId="urn:microsoft.com/office/officeart/2008/layout/HorizontalMultiLevelHierarchy"/>
    <dgm:cxn modelId="{672F8432-7F4A-4D81-A98A-4A981222D327}" type="presOf" srcId="{018421A4-33A0-48DF-8A9C-F51D662225C6}" destId="{3FE329D9-0658-497B-A479-51AA09C475A6}" srcOrd="0" destOrd="0" presId="urn:microsoft.com/office/officeart/2008/layout/HorizontalMultiLevelHierarchy"/>
    <dgm:cxn modelId="{58BF6B35-1015-4241-8128-7614CE082BCF}" type="presOf" srcId="{1C8C6F4C-AA45-41F1-9173-4CD66F9A6137}" destId="{6D3F226A-41A4-4FDB-97EF-47F11BBE2077}" srcOrd="0" destOrd="0" presId="urn:microsoft.com/office/officeart/2008/layout/HorizontalMultiLevelHierarchy"/>
    <dgm:cxn modelId="{3C7FD4B8-1E64-4A75-A1F2-3C088A288B36}" type="presOf" srcId="{07C4B294-1153-4BF2-8218-C836F95B7926}" destId="{AF95CF18-580A-436F-B016-C6DF98165046}" srcOrd="0" destOrd="0" presId="urn:microsoft.com/office/officeart/2008/layout/HorizontalMultiLevelHierarchy"/>
    <dgm:cxn modelId="{EB1A1DD0-A8A5-4936-9DA4-FDA78516EA04}" type="presOf" srcId="{912981FC-2425-4BBF-B57E-5BE01AFA6E8F}" destId="{91EA6E1D-3188-4B77-AEC7-D6522DAB14B0}" srcOrd="0" destOrd="0" presId="urn:microsoft.com/office/officeart/2008/layout/HorizontalMultiLevelHierarchy"/>
    <dgm:cxn modelId="{A7441B88-2320-49F6-A9F4-1829D6EA1655}" type="presOf" srcId="{A778BA20-FF45-4FFC-B03A-973CF3224982}" destId="{77FAF2A2-40E6-41DC-859E-0337D7ADE954}" srcOrd="0" destOrd="0" presId="urn:microsoft.com/office/officeart/2008/layout/HorizontalMultiLevelHierarchy"/>
    <dgm:cxn modelId="{D1F74159-3F70-473E-8E7D-F638A1C3CDEE}" type="presOf" srcId="{21085BC4-B5AE-4F51-9CE9-0CB21F143CAB}" destId="{EF243787-3A5C-435C-B9B6-A78B9535C7BB}" srcOrd="1" destOrd="0" presId="urn:microsoft.com/office/officeart/2008/layout/HorizontalMultiLevelHierarchy"/>
    <dgm:cxn modelId="{6F5E72BA-3C75-4C4B-950F-EB19FB97C126}" type="presOf" srcId="{52A726EB-64B9-42AE-8CBB-01BBF784DB12}" destId="{01D4C5A2-0775-4D64-A405-78214DE8F4EB}" srcOrd="1" destOrd="0" presId="urn:microsoft.com/office/officeart/2008/layout/HorizontalMultiLevelHierarchy"/>
    <dgm:cxn modelId="{4BE0C482-404D-486F-A4BB-61277DC9FCDC}" type="presOf" srcId="{018421A4-33A0-48DF-8A9C-F51D662225C6}" destId="{D74DB5E3-4D66-4A44-887D-0C40460EE853}" srcOrd="1" destOrd="0" presId="urn:microsoft.com/office/officeart/2008/layout/HorizontalMultiLevelHierarchy"/>
    <dgm:cxn modelId="{C3684270-9A9B-4790-932E-990D33D4CC24}" type="presOf" srcId="{2025E139-3F03-46FA-8885-F3C1CF8FB9B0}" destId="{02AEB906-062E-4226-99CD-65552A53CF06}" srcOrd="0" destOrd="0" presId="urn:microsoft.com/office/officeart/2008/layout/HorizontalMultiLevelHierarchy"/>
    <dgm:cxn modelId="{698BD7AA-9D19-4A40-84F5-0A342B8E5B0C}" type="presOf" srcId="{6FDB899E-4130-42EF-9ED4-7C60D0FAEE82}" destId="{36973A0C-6BEF-4D10-A77E-0FFF05FA8C39}" srcOrd="0" destOrd="0" presId="urn:microsoft.com/office/officeart/2008/layout/HorizontalMultiLevelHierarchy"/>
    <dgm:cxn modelId="{81467487-E5AB-4368-8F1E-D699B5DE8D4E}" type="presOf" srcId="{B09D1EC2-0750-449F-9D92-F886DB416571}" destId="{710EC3CF-B3B5-48B4-AA5A-73EEE0779F60}" srcOrd="0" destOrd="0" presId="urn:microsoft.com/office/officeart/2008/layout/HorizontalMultiLevelHierarchy"/>
    <dgm:cxn modelId="{9618F0B4-BB9C-4B78-8917-24B037FB5502}" srcId="{B8BC89A1-5710-45D2-AF54-CFC50DF4773B}" destId="{A778BA20-FF45-4FFC-B03A-973CF3224982}" srcOrd="1" destOrd="0" parTransId="{6FDB899E-4130-42EF-9ED4-7C60D0FAEE82}" sibTransId="{AC3BB9BD-C4A9-444B-925E-642594AB6018}"/>
    <dgm:cxn modelId="{0388D53B-99D9-4911-A851-B965CE492ED3}" type="presOf" srcId="{0EAF5094-803F-4635-B9E1-92A741097BF8}" destId="{6DF1201E-9498-4D95-B656-1F86DB4F6127}" srcOrd="0" destOrd="0" presId="urn:microsoft.com/office/officeart/2008/layout/HorizontalMultiLevelHierarchy"/>
    <dgm:cxn modelId="{91B4CDAB-D89D-4533-8F8D-3A962AB87BFE}" type="presOf" srcId="{CB9713E1-D32E-45D4-B2B4-A8D5E3728AA3}" destId="{91175556-9A21-4CB8-B586-A8F04EDF1CE3}" srcOrd="0" destOrd="0" presId="urn:microsoft.com/office/officeart/2008/layout/HorizontalMultiLevelHierarchy"/>
    <dgm:cxn modelId="{C93A5F84-5A30-4F08-A9B9-1F1C59977570}" type="presOf" srcId="{F23A0CAB-EBE1-4E89-B1B5-656B95CA9296}" destId="{3D2CBB21-25F7-4334-99BD-76099D45654F}" srcOrd="1" destOrd="0" presId="urn:microsoft.com/office/officeart/2008/layout/HorizontalMultiLevelHierarchy"/>
    <dgm:cxn modelId="{05F4A6C4-D6E5-404A-9EED-DC832C8B7BE1}" type="presOf" srcId="{BD330ED6-6497-4489-BD1A-B55B79205B5B}" destId="{3DEA29DF-C2BE-406B-859F-C00DCB9094FF}" srcOrd="0" destOrd="0" presId="urn:microsoft.com/office/officeart/2008/layout/HorizontalMultiLevelHierarchy"/>
    <dgm:cxn modelId="{A4ABC58D-AA97-484C-AD63-2FC895FD3CC3}" type="presOf" srcId="{A2394E40-0FDC-4D2F-AD5D-5885BF1A007A}" destId="{739CE135-7401-42B7-B162-E39975018733}" srcOrd="0" destOrd="0" presId="urn:microsoft.com/office/officeart/2008/layout/HorizontalMultiLevelHierarchy"/>
    <dgm:cxn modelId="{4CBE8534-D100-4EEF-A0FB-D5F06842308A}" srcId="{B8BC89A1-5710-45D2-AF54-CFC50DF4773B}" destId="{0EAF5094-803F-4635-B9E1-92A741097BF8}" srcOrd="2" destOrd="0" parTransId="{018421A4-33A0-48DF-8A9C-F51D662225C6}" sibTransId="{BF5C7709-7742-4B26-BA26-5EBED0FD3FAE}"/>
    <dgm:cxn modelId="{E2943D1D-7962-4B30-A87D-66F9A66FBBF0}" srcId="{159BAB8A-79CC-4267-B0A0-46E7B578A97E}" destId="{BCCF9236-AF08-4361-8470-8C4DDE828F12}" srcOrd="2" destOrd="0" parTransId="{A2394E40-0FDC-4D2F-AD5D-5885BF1A007A}" sibTransId="{A9ECCA07-9A9D-455A-AC74-2CCEC329595C}"/>
    <dgm:cxn modelId="{76448B7F-3642-4A40-8C26-290C6968690D}" type="presOf" srcId="{671DC51F-C795-4598-BB70-110560741499}" destId="{708EDD39-B50C-425C-9080-F5B1748E15FE}" srcOrd="0" destOrd="0" presId="urn:microsoft.com/office/officeart/2008/layout/HorizontalMultiLevelHierarchy"/>
    <dgm:cxn modelId="{5F6AE7C4-0B9E-4CF3-804D-B6AE2639F7A2}" type="presOf" srcId="{52A726EB-64B9-42AE-8CBB-01BBF784DB12}" destId="{FCE85901-7E3F-4456-8660-4B22C2AFBA6F}" srcOrd="0" destOrd="0" presId="urn:microsoft.com/office/officeart/2008/layout/HorizontalMultiLevelHierarchy"/>
    <dgm:cxn modelId="{AF495ACE-612E-4CAF-AA56-C7BDCE39A664}" srcId="{0EAF5094-803F-4635-B9E1-92A741097BF8}" destId="{912981FC-2425-4BBF-B57E-5BE01AFA6E8F}" srcOrd="3" destOrd="0" parTransId="{808A54BC-1EEE-41D9-B271-7F484480C662}" sibTransId="{0FC83FFF-26EB-45A4-B8C9-7071A726ACB2}"/>
    <dgm:cxn modelId="{EBEBC63F-5F3C-487B-AEB5-6EA890027118}" type="presOf" srcId="{DBF6F8C6-651C-456E-A442-DFCCFE40DB53}" destId="{14CE2092-7EA3-4682-8C41-89BEF92EDA07}" srcOrd="0" destOrd="0" presId="urn:microsoft.com/office/officeart/2008/layout/HorizontalMultiLevelHierarchy"/>
    <dgm:cxn modelId="{319263FF-DD2C-4891-95ED-B6025B133767}" srcId="{0EAF5094-803F-4635-B9E1-92A741097BF8}" destId="{A1C511FB-6076-437F-AA0F-2BEB9D2877BB}" srcOrd="2" destOrd="0" parTransId="{52A726EB-64B9-42AE-8CBB-01BBF784DB12}" sibTransId="{328B322B-C233-44A3-9B2B-DEC279021E32}"/>
    <dgm:cxn modelId="{3509CB89-87B6-4223-9ABE-94E2992660F3}" srcId="{159BAB8A-79CC-4267-B0A0-46E7B578A97E}" destId="{38F6163E-31B8-4EB7-B8C4-41238C77417F}" srcOrd="1" destOrd="0" parTransId="{B09D1EC2-0750-449F-9D92-F886DB416571}" sibTransId="{BD387465-3730-49EC-B955-A524F67D0911}"/>
    <dgm:cxn modelId="{02AE1C5B-D0C2-4866-8834-607862ED268F}" type="presOf" srcId="{808A54BC-1EEE-41D9-B271-7F484480C662}" destId="{CAA05008-3A8E-46C8-B87C-EF78A8690DFB}" srcOrd="1" destOrd="0" presId="urn:microsoft.com/office/officeart/2008/layout/HorizontalMultiLevelHierarchy"/>
    <dgm:cxn modelId="{92283B52-9969-4490-8657-137EDD83215A}" type="presOf" srcId="{21085BC4-B5AE-4F51-9CE9-0CB21F143CAB}" destId="{DDAE3D61-BAF5-4F3B-A3D1-BA71E705D235}" srcOrd="0" destOrd="0" presId="urn:microsoft.com/office/officeart/2008/layout/HorizontalMultiLevelHierarchy"/>
    <dgm:cxn modelId="{FBE373AA-C7E6-40D1-AB5E-72448B06CAA8}" type="presOf" srcId="{2EFB62CE-9548-4C3C-B5CD-3E02033C8C60}" destId="{4C192416-27A7-46C8-A2EF-8CEA07A96CA8}" srcOrd="1" destOrd="0" presId="urn:microsoft.com/office/officeart/2008/layout/HorizontalMultiLevelHierarchy"/>
    <dgm:cxn modelId="{08012306-6931-429A-9CDA-16EA62592E97}" srcId="{0EAF5094-803F-4635-B9E1-92A741097BF8}" destId="{54050CFB-DC11-4D02-80D0-6A970F7156D6}" srcOrd="0" destOrd="0" parTransId="{CB9713E1-D32E-45D4-B2B4-A8D5E3728AA3}" sibTransId="{9F242193-3AD8-45A4-A139-BD9D742FC10E}"/>
    <dgm:cxn modelId="{32E7ED0A-6D43-4F43-AFA6-C7F41CA619D6}" srcId="{671DC51F-C795-4598-BB70-110560741499}" destId="{B8BC89A1-5710-45D2-AF54-CFC50DF4773B}" srcOrd="0" destOrd="0" parTransId="{D40AEBB5-E203-4093-8D03-04E10D91F905}" sibTransId="{DBA0B470-99D9-4697-8245-6A718F942D29}"/>
    <dgm:cxn modelId="{B3277348-F5E3-49A1-994A-A79A638D720E}" type="presOf" srcId="{F23A0CAB-EBE1-4E89-B1B5-656B95CA9296}" destId="{6088CA74-A098-40CD-91DD-C384233B0FFB}" srcOrd="0" destOrd="0" presId="urn:microsoft.com/office/officeart/2008/layout/HorizontalMultiLevelHierarchy"/>
    <dgm:cxn modelId="{FD26C184-5C85-456A-B43E-E3A075592B99}" type="presOf" srcId="{86B69A02-B3A9-4E0A-8598-03A40615AE4D}" destId="{3C9975E4-6A87-40C5-849D-D89885F78996}" srcOrd="0" destOrd="0" presId="urn:microsoft.com/office/officeart/2008/layout/HorizontalMultiLevelHierarchy"/>
    <dgm:cxn modelId="{F5CECA03-3C11-46D1-A6FA-230254BDC9E3}" type="presOf" srcId="{38F6163E-31B8-4EB7-B8C4-41238C77417F}" destId="{B0939A12-6D03-476F-A348-0594AA712794}" srcOrd="0" destOrd="0" presId="urn:microsoft.com/office/officeart/2008/layout/HorizontalMultiLevelHierarchy"/>
    <dgm:cxn modelId="{C7549F51-1E4A-4FF8-AB8E-478B9B02A9A8}" type="presOf" srcId="{9DA7F320-3B52-458F-A5A8-913120FD091E}" destId="{1801FB28-A208-472C-BE28-138372FF95DB}" srcOrd="0" destOrd="0" presId="urn:microsoft.com/office/officeart/2008/layout/HorizontalMultiLevelHierarchy"/>
    <dgm:cxn modelId="{DBA25FBC-221D-423B-A0C6-4D185FF265CB}" type="presOf" srcId="{6FDB899E-4130-42EF-9ED4-7C60D0FAEE82}" destId="{F990C378-F3A5-487F-A542-0178DD51F1CF}" srcOrd="1" destOrd="0" presId="urn:microsoft.com/office/officeart/2008/layout/HorizontalMultiLevelHierarchy"/>
    <dgm:cxn modelId="{429F1F82-CF19-4DB4-A8C0-B1B2845F5239}" srcId="{159BAB8A-79CC-4267-B0A0-46E7B578A97E}" destId="{1E98DB4D-4EF8-49BB-9CE7-8D2C4ABFB72B}" srcOrd="0" destOrd="0" parTransId="{DBF6F8C6-651C-456E-A442-DFCCFE40DB53}" sibTransId="{61C64A4C-E6B3-4747-BB28-E65C75884290}"/>
    <dgm:cxn modelId="{6F55091A-869F-4377-B463-6EFBB4FF5801}" type="presOf" srcId="{DBF6F8C6-651C-456E-A442-DFCCFE40DB53}" destId="{207B838E-6D14-4B2D-B76B-5EB2AF69C0D0}" srcOrd="1" destOrd="0" presId="urn:microsoft.com/office/officeart/2008/layout/HorizontalMultiLevelHierarchy"/>
    <dgm:cxn modelId="{98815F4C-2375-4411-980A-CC6A81F07ACD}" type="presOf" srcId="{CB9713E1-D32E-45D4-B2B4-A8D5E3728AA3}" destId="{EBDABDF1-B2D4-4C8B-85BD-CB037683B716}" srcOrd="1" destOrd="0" presId="urn:microsoft.com/office/officeart/2008/layout/HorizontalMultiLevelHierarchy"/>
    <dgm:cxn modelId="{E36FFC0F-EE86-474A-81F1-EB0C53532698}" type="presOf" srcId="{1E98DB4D-4EF8-49BB-9CE7-8D2C4ABFB72B}" destId="{3ADE3304-B923-4837-A0D0-D1E0DBDBC150}" srcOrd="0" destOrd="0" presId="urn:microsoft.com/office/officeart/2008/layout/HorizontalMultiLevelHierarchy"/>
    <dgm:cxn modelId="{28453C18-0C68-499F-AEBF-EB2B7478EBC7}" type="presOf" srcId="{159BAB8A-79CC-4267-B0A0-46E7B578A97E}" destId="{D1E6163E-D911-4804-91C3-976A1DD8E33C}" srcOrd="0" destOrd="0" presId="urn:microsoft.com/office/officeart/2008/layout/HorizontalMultiLevelHierarchy"/>
    <dgm:cxn modelId="{BE313EE9-DF19-43A6-99A7-0243D32C05AA}" srcId="{A778BA20-FF45-4FFC-B03A-973CF3224982}" destId="{1C8C6F4C-AA45-41F1-9173-4CD66F9A6137}" srcOrd="1" destOrd="0" parTransId="{21085BC4-B5AE-4F51-9CE9-0CB21F143CAB}" sibTransId="{7E84F77E-6FD5-4CB3-ABCD-EE4C734D8F6A}"/>
    <dgm:cxn modelId="{F176A87F-B078-4087-8893-0A485D8B75E1}" type="presOf" srcId="{54050CFB-DC11-4D02-80D0-6A970F7156D6}" destId="{FAACCA90-45D6-4FFE-8FAC-741B9A088244}" srcOrd="0" destOrd="0" presId="urn:microsoft.com/office/officeart/2008/layout/HorizontalMultiLevelHierarchy"/>
    <dgm:cxn modelId="{754EEE80-1800-4724-99DF-A16488760EB6}" type="presOf" srcId="{07C4B294-1153-4BF2-8218-C836F95B7926}" destId="{5D4FB95A-321F-4350-8488-D0EF50885D5E}" srcOrd="1" destOrd="0" presId="urn:microsoft.com/office/officeart/2008/layout/HorizontalMultiLevelHierarchy"/>
    <dgm:cxn modelId="{4C25C197-905A-48FA-A3C1-ECC5AFBBE6EC}" srcId="{0EAF5094-803F-4635-B9E1-92A741097BF8}" destId="{BD330ED6-6497-4489-BD1A-B55B79205B5B}" srcOrd="1" destOrd="0" parTransId="{F23A0CAB-EBE1-4E89-B1B5-656B95CA9296}" sibTransId="{370D1D80-F52C-45BE-BCF0-9ED47586F2D6}"/>
    <dgm:cxn modelId="{514FA1B6-9ABE-4018-B589-6E53B307382E}" srcId="{B8BC89A1-5710-45D2-AF54-CFC50DF4773B}" destId="{159BAB8A-79CC-4267-B0A0-46E7B578A97E}" srcOrd="0" destOrd="0" parTransId="{2EFB62CE-9548-4C3C-B5CD-3E02033C8C60}" sibTransId="{2289D7C3-2C6F-465B-A0AF-B39A1A0D77E4}"/>
    <dgm:cxn modelId="{37764746-AEFD-4893-87C5-2018BAB51323}" srcId="{A778BA20-FF45-4FFC-B03A-973CF3224982}" destId="{86B69A02-B3A9-4E0A-8598-03A40615AE4D}" srcOrd="0" destOrd="0" parTransId="{07C4B294-1153-4BF2-8218-C836F95B7926}" sibTransId="{FD9C9D73-A9FE-40C8-AA1B-22EF2B66FF59}"/>
    <dgm:cxn modelId="{F1020085-11DD-48BA-8B80-AB196A7AF245}" type="presParOf" srcId="{708EDD39-B50C-425C-9080-F5B1748E15FE}" destId="{20EE7BE0-C8F3-4535-850F-949EC018B86A}" srcOrd="0" destOrd="0" presId="urn:microsoft.com/office/officeart/2008/layout/HorizontalMultiLevelHierarchy"/>
    <dgm:cxn modelId="{7C135541-923C-444E-A5DD-5DAB41AE8C08}" type="presParOf" srcId="{20EE7BE0-C8F3-4535-850F-949EC018B86A}" destId="{4CB0702F-BF3B-45A9-867E-3FB87C941E82}" srcOrd="0" destOrd="0" presId="urn:microsoft.com/office/officeart/2008/layout/HorizontalMultiLevelHierarchy"/>
    <dgm:cxn modelId="{DD8744DE-FEE9-4B86-BD58-A9C43EFA3DF8}" type="presParOf" srcId="{20EE7BE0-C8F3-4535-850F-949EC018B86A}" destId="{DC2AEAC6-B718-4C0C-A515-0A2BEA2FBC9C}" srcOrd="1" destOrd="0" presId="urn:microsoft.com/office/officeart/2008/layout/HorizontalMultiLevelHierarchy"/>
    <dgm:cxn modelId="{CA375528-1260-452E-AFCD-AF228C786BFD}" type="presParOf" srcId="{DC2AEAC6-B718-4C0C-A515-0A2BEA2FBC9C}" destId="{02D115AC-0CF2-4A64-B50D-EC06132D9A5A}" srcOrd="0" destOrd="0" presId="urn:microsoft.com/office/officeart/2008/layout/HorizontalMultiLevelHierarchy"/>
    <dgm:cxn modelId="{19909FC8-8164-4BA2-9F54-1E5F5C79462E}" type="presParOf" srcId="{02D115AC-0CF2-4A64-B50D-EC06132D9A5A}" destId="{4C192416-27A7-46C8-A2EF-8CEA07A96CA8}" srcOrd="0" destOrd="0" presId="urn:microsoft.com/office/officeart/2008/layout/HorizontalMultiLevelHierarchy"/>
    <dgm:cxn modelId="{D07539F5-289F-4381-BA34-D04FB9B3895C}" type="presParOf" srcId="{DC2AEAC6-B718-4C0C-A515-0A2BEA2FBC9C}" destId="{0917CE7D-626F-4898-84CD-EA62D42C5297}" srcOrd="1" destOrd="0" presId="urn:microsoft.com/office/officeart/2008/layout/HorizontalMultiLevelHierarchy"/>
    <dgm:cxn modelId="{7C1711AC-B0EF-463E-9AF4-CD7294999AF9}" type="presParOf" srcId="{0917CE7D-626F-4898-84CD-EA62D42C5297}" destId="{D1E6163E-D911-4804-91C3-976A1DD8E33C}" srcOrd="0" destOrd="0" presId="urn:microsoft.com/office/officeart/2008/layout/HorizontalMultiLevelHierarchy"/>
    <dgm:cxn modelId="{68A0D6A3-3494-4DA9-BD0D-53CF0D79019E}" type="presParOf" srcId="{0917CE7D-626F-4898-84CD-EA62D42C5297}" destId="{6AFE8D73-FE91-4948-BCE4-59C067045800}" srcOrd="1" destOrd="0" presId="urn:microsoft.com/office/officeart/2008/layout/HorizontalMultiLevelHierarchy"/>
    <dgm:cxn modelId="{108FE01A-E4E9-448C-8B26-A37E77259257}" type="presParOf" srcId="{6AFE8D73-FE91-4948-BCE4-59C067045800}" destId="{14CE2092-7EA3-4682-8C41-89BEF92EDA07}" srcOrd="0" destOrd="0" presId="urn:microsoft.com/office/officeart/2008/layout/HorizontalMultiLevelHierarchy"/>
    <dgm:cxn modelId="{4477DA2E-4EB4-40EB-8E08-5DEB38B732D1}" type="presParOf" srcId="{14CE2092-7EA3-4682-8C41-89BEF92EDA07}" destId="{207B838E-6D14-4B2D-B76B-5EB2AF69C0D0}" srcOrd="0" destOrd="0" presId="urn:microsoft.com/office/officeart/2008/layout/HorizontalMultiLevelHierarchy"/>
    <dgm:cxn modelId="{CB323CF8-DA22-4D21-9164-132C4987FE92}" type="presParOf" srcId="{6AFE8D73-FE91-4948-BCE4-59C067045800}" destId="{5F16CAED-085C-414E-8694-0F01FEA28D31}" srcOrd="1" destOrd="0" presId="urn:microsoft.com/office/officeart/2008/layout/HorizontalMultiLevelHierarchy"/>
    <dgm:cxn modelId="{A661EC80-53F9-4F1C-965A-2E795992CD0E}" type="presParOf" srcId="{5F16CAED-085C-414E-8694-0F01FEA28D31}" destId="{3ADE3304-B923-4837-A0D0-D1E0DBDBC150}" srcOrd="0" destOrd="0" presId="urn:microsoft.com/office/officeart/2008/layout/HorizontalMultiLevelHierarchy"/>
    <dgm:cxn modelId="{E5856938-63C5-45C6-A66C-B41B6F45617A}" type="presParOf" srcId="{5F16CAED-085C-414E-8694-0F01FEA28D31}" destId="{47D2A07F-09E9-429E-8DFB-947A4CAD7AC8}" srcOrd="1" destOrd="0" presId="urn:microsoft.com/office/officeart/2008/layout/HorizontalMultiLevelHierarchy"/>
    <dgm:cxn modelId="{3CA51BD8-4657-486D-97D8-121D2C41DD2E}" type="presParOf" srcId="{6AFE8D73-FE91-4948-BCE4-59C067045800}" destId="{710EC3CF-B3B5-48B4-AA5A-73EEE0779F60}" srcOrd="2" destOrd="0" presId="urn:microsoft.com/office/officeart/2008/layout/HorizontalMultiLevelHierarchy"/>
    <dgm:cxn modelId="{DBB67D5A-400C-4A82-89F7-35F833C96320}" type="presParOf" srcId="{710EC3CF-B3B5-48B4-AA5A-73EEE0779F60}" destId="{5B2980B5-F99A-4AC0-A384-EF66974DBF92}" srcOrd="0" destOrd="0" presId="urn:microsoft.com/office/officeart/2008/layout/HorizontalMultiLevelHierarchy"/>
    <dgm:cxn modelId="{BD09A740-B973-44D0-9789-BABAFA36B626}" type="presParOf" srcId="{6AFE8D73-FE91-4948-BCE4-59C067045800}" destId="{D4BEA5BB-A02A-4414-A5B1-A74185F6892D}" srcOrd="3" destOrd="0" presId="urn:microsoft.com/office/officeart/2008/layout/HorizontalMultiLevelHierarchy"/>
    <dgm:cxn modelId="{8859ACBD-8981-4304-B2D9-82CB15CC348C}" type="presParOf" srcId="{D4BEA5BB-A02A-4414-A5B1-A74185F6892D}" destId="{B0939A12-6D03-476F-A348-0594AA712794}" srcOrd="0" destOrd="0" presId="urn:microsoft.com/office/officeart/2008/layout/HorizontalMultiLevelHierarchy"/>
    <dgm:cxn modelId="{AB9F7F80-2E06-46DB-B4BB-9EA714A68543}" type="presParOf" srcId="{D4BEA5BB-A02A-4414-A5B1-A74185F6892D}" destId="{3D28D43E-6259-4975-8F42-0E72563C8D77}" srcOrd="1" destOrd="0" presId="urn:microsoft.com/office/officeart/2008/layout/HorizontalMultiLevelHierarchy"/>
    <dgm:cxn modelId="{B889080C-D0A4-4C87-A223-7E770E9CBB5B}" type="presParOf" srcId="{6AFE8D73-FE91-4948-BCE4-59C067045800}" destId="{739CE135-7401-42B7-B162-E39975018733}" srcOrd="4" destOrd="0" presId="urn:microsoft.com/office/officeart/2008/layout/HorizontalMultiLevelHierarchy"/>
    <dgm:cxn modelId="{63D2EF9A-85E6-478F-A08C-CCC10D7F09DB}" type="presParOf" srcId="{739CE135-7401-42B7-B162-E39975018733}" destId="{AFFFEA2B-44C6-47DF-8D51-A099137E443A}" srcOrd="0" destOrd="0" presId="urn:microsoft.com/office/officeart/2008/layout/HorizontalMultiLevelHierarchy"/>
    <dgm:cxn modelId="{ADA77CEC-8315-436C-AE87-5EAC908FEDA9}" type="presParOf" srcId="{6AFE8D73-FE91-4948-BCE4-59C067045800}" destId="{DEEAF18B-4AE5-44C0-B167-5EAFEF1D9AB5}" srcOrd="5" destOrd="0" presId="urn:microsoft.com/office/officeart/2008/layout/HorizontalMultiLevelHierarchy"/>
    <dgm:cxn modelId="{83420F07-7646-45AE-8CC4-FEA993F505E0}" type="presParOf" srcId="{DEEAF18B-4AE5-44C0-B167-5EAFEF1D9AB5}" destId="{3886AA07-3173-435E-B4D3-75D768AC847A}" srcOrd="0" destOrd="0" presId="urn:microsoft.com/office/officeart/2008/layout/HorizontalMultiLevelHierarchy"/>
    <dgm:cxn modelId="{0650AB8C-A68F-4F5E-AE4F-D8D8B62E4188}" type="presParOf" srcId="{DEEAF18B-4AE5-44C0-B167-5EAFEF1D9AB5}" destId="{5D65B0CA-4FB2-433D-AD8C-E78511207B65}" srcOrd="1" destOrd="0" presId="urn:microsoft.com/office/officeart/2008/layout/HorizontalMultiLevelHierarchy"/>
    <dgm:cxn modelId="{E58983F5-7216-451B-B17B-D8CD6FED0D74}" type="presParOf" srcId="{DC2AEAC6-B718-4C0C-A515-0A2BEA2FBC9C}" destId="{36973A0C-6BEF-4D10-A77E-0FFF05FA8C39}" srcOrd="2" destOrd="0" presId="urn:microsoft.com/office/officeart/2008/layout/HorizontalMultiLevelHierarchy"/>
    <dgm:cxn modelId="{52AFA124-E8F4-4ECB-9EE9-288ADB4CCAAE}" type="presParOf" srcId="{36973A0C-6BEF-4D10-A77E-0FFF05FA8C39}" destId="{F990C378-F3A5-487F-A542-0178DD51F1CF}" srcOrd="0" destOrd="0" presId="urn:microsoft.com/office/officeart/2008/layout/HorizontalMultiLevelHierarchy"/>
    <dgm:cxn modelId="{F5D96F8A-B899-4709-AA6D-7529974144CC}" type="presParOf" srcId="{DC2AEAC6-B718-4C0C-A515-0A2BEA2FBC9C}" destId="{A74CC4F1-23CE-45B6-83E7-C58647C358C4}" srcOrd="3" destOrd="0" presId="urn:microsoft.com/office/officeart/2008/layout/HorizontalMultiLevelHierarchy"/>
    <dgm:cxn modelId="{1E65129A-1EED-4594-B397-CCD240C20E0C}" type="presParOf" srcId="{A74CC4F1-23CE-45B6-83E7-C58647C358C4}" destId="{77FAF2A2-40E6-41DC-859E-0337D7ADE954}" srcOrd="0" destOrd="0" presId="urn:microsoft.com/office/officeart/2008/layout/HorizontalMultiLevelHierarchy"/>
    <dgm:cxn modelId="{596CEC35-7996-4A7C-8A09-C3F907DBFDE6}" type="presParOf" srcId="{A74CC4F1-23CE-45B6-83E7-C58647C358C4}" destId="{5C6D46CB-4BE3-4A74-B0E7-52B12F82B79C}" srcOrd="1" destOrd="0" presId="urn:microsoft.com/office/officeart/2008/layout/HorizontalMultiLevelHierarchy"/>
    <dgm:cxn modelId="{38661CAA-C513-44A2-BA35-15F5E4930EFF}" type="presParOf" srcId="{5C6D46CB-4BE3-4A74-B0E7-52B12F82B79C}" destId="{AF95CF18-580A-436F-B016-C6DF98165046}" srcOrd="0" destOrd="0" presId="urn:microsoft.com/office/officeart/2008/layout/HorizontalMultiLevelHierarchy"/>
    <dgm:cxn modelId="{E109C690-C149-4BD1-AAD7-DD70F012F658}" type="presParOf" srcId="{AF95CF18-580A-436F-B016-C6DF98165046}" destId="{5D4FB95A-321F-4350-8488-D0EF50885D5E}" srcOrd="0" destOrd="0" presId="urn:microsoft.com/office/officeart/2008/layout/HorizontalMultiLevelHierarchy"/>
    <dgm:cxn modelId="{83E6C4BC-F70E-4387-8545-2314256230FB}" type="presParOf" srcId="{5C6D46CB-4BE3-4A74-B0E7-52B12F82B79C}" destId="{97E13955-00C9-4468-B6F2-476A44D29BC4}" srcOrd="1" destOrd="0" presId="urn:microsoft.com/office/officeart/2008/layout/HorizontalMultiLevelHierarchy"/>
    <dgm:cxn modelId="{52DEF789-1AAD-459E-994E-20B0C388BF80}" type="presParOf" srcId="{97E13955-00C9-4468-B6F2-476A44D29BC4}" destId="{3C9975E4-6A87-40C5-849D-D89885F78996}" srcOrd="0" destOrd="0" presId="urn:microsoft.com/office/officeart/2008/layout/HorizontalMultiLevelHierarchy"/>
    <dgm:cxn modelId="{7A58E712-8893-4B23-A308-79879EF5E5C0}" type="presParOf" srcId="{97E13955-00C9-4468-B6F2-476A44D29BC4}" destId="{9018427A-3C18-4581-86CC-193EB65BDB02}" srcOrd="1" destOrd="0" presId="urn:microsoft.com/office/officeart/2008/layout/HorizontalMultiLevelHierarchy"/>
    <dgm:cxn modelId="{03F20D33-D297-4A71-AEBC-43BAA7DC153A}" type="presParOf" srcId="{5C6D46CB-4BE3-4A74-B0E7-52B12F82B79C}" destId="{DDAE3D61-BAF5-4F3B-A3D1-BA71E705D235}" srcOrd="2" destOrd="0" presId="urn:microsoft.com/office/officeart/2008/layout/HorizontalMultiLevelHierarchy"/>
    <dgm:cxn modelId="{12CCFAB8-8E99-4B28-9B6F-5BCA4E28565F}" type="presParOf" srcId="{DDAE3D61-BAF5-4F3B-A3D1-BA71E705D235}" destId="{EF243787-3A5C-435C-B9B6-A78B9535C7BB}" srcOrd="0" destOrd="0" presId="urn:microsoft.com/office/officeart/2008/layout/HorizontalMultiLevelHierarchy"/>
    <dgm:cxn modelId="{EAF21639-E9D9-4A2B-946D-F921B39524A0}" type="presParOf" srcId="{5C6D46CB-4BE3-4A74-B0E7-52B12F82B79C}" destId="{6DCEA0D8-2ECF-4CF8-A82C-0C49E3D87C97}" srcOrd="3" destOrd="0" presId="urn:microsoft.com/office/officeart/2008/layout/HorizontalMultiLevelHierarchy"/>
    <dgm:cxn modelId="{CD091F5A-D212-4497-BA4D-B5999B8BBB6A}" type="presParOf" srcId="{6DCEA0D8-2ECF-4CF8-A82C-0C49E3D87C97}" destId="{6D3F226A-41A4-4FDB-97EF-47F11BBE2077}" srcOrd="0" destOrd="0" presId="urn:microsoft.com/office/officeart/2008/layout/HorizontalMultiLevelHierarchy"/>
    <dgm:cxn modelId="{4F9523C9-1B43-4FED-A2ED-F9144732C652}" type="presParOf" srcId="{6DCEA0D8-2ECF-4CF8-A82C-0C49E3D87C97}" destId="{59001ADA-EBAB-4632-A6B8-81A0B84B3FE2}" srcOrd="1" destOrd="0" presId="urn:microsoft.com/office/officeart/2008/layout/HorizontalMultiLevelHierarchy"/>
    <dgm:cxn modelId="{5A94D1EC-A446-4BF1-A1BB-E9433F461BDF}" type="presParOf" srcId="{5C6D46CB-4BE3-4A74-B0E7-52B12F82B79C}" destId="{02AEB906-062E-4226-99CD-65552A53CF06}" srcOrd="4" destOrd="0" presId="urn:microsoft.com/office/officeart/2008/layout/HorizontalMultiLevelHierarchy"/>
    <dgm:cxn modelId="{777FBC66-1E32-4DC6-B512-6EA81B25C866}" type="presParOf" srcId="{02AEB906-062E-4226-99CD-65552A53CF06}" destId="{02EEADDA-243A-477E-B265-BEDD3E9384A1}" srcOrd="0" destOrd="0" presId="urn:microsoft.com/office/officeart/2008/layout/HorizontalMultiLevelHierarchy"/>
    <dgm:cxn modelId="{7F06E4A7-768B-4EBE-93EC-E35547AF8169}" type="presParOf" srcId="{5C6D46CB-4BE3-4A74-B0E7-52B12F82B79C}" destId="{E484EA8E-F576-4E08-A15B-4ED950FFDC97}" srcOrd="5" destOrd="0" presId="urn:microsoft.com/office/officeart/2008/layout/HorizontalMultiLevelHierarchy"/>
    <dgm:cxn modelId="{842929B5-C170-4E50-AFBE-3C0FDD55C858}" type="presParOf" srcId="{E484EA8E-F576-4E08-A15B-4ED950FFDC97}" destId="{1801FB28-A208-472C-BE28-138372FF95DB}" srcOrd="0" destOrd="0" presId="urn:microsoft.com/office/officeart/2008/layout/HorizontalMultiLevelHierarchy"/>
    <dgm:cxn modelId="{B758C461-B3BB-42FF-9C17-372B405A823E}" type="presParOf" srcId="{E484EA8E-F576-4E08-A15B-4ED950FFDC97}" destId="{EEBBA302-C510-4E33-9C93-BA693CA51755}" srcOrd="1" destOrd="0" presId="urn:microsoft.com/office/officeart/2008/layout/HorizontalMultiLevelHierarchy"/>
    <dgm:cxn modelId="{8D3D80B5-0B61-4CF0-9B73-54D355C77527}" type="presParOf" srcId="{DC2AEAC6-B718-4C0C-A515-0A2BEA2FBC9C}" destId="{3FE329D9-0658-497B-A479-51AA09C475A6}" srcOrd="4" destOrd="0" presId="urn:microsoft.com/office/officeart/2008/layout/HorizontalMultiLevelHierarchy"/>
    <dgm:cxn modelId="{595A0EA9-AB3C-4CC9-9C31-840CF73931C6}" type="presParOf" srcId="{3FE329D9-0658-497B-A479-51AA09C475A6}" destId="{D74DB5E3-4D66-4A44-887D-0C40460EE853}" srcOrd="0" destOrd="0" presId="urn:microsoft.com/office/officeart/2008/layout/HorizontalMultiLevelHierarchy"/>
    <dgm:cxn modelId="{2ED632D5-2823-4ECF-A574-185C19797D27}" type="presParOf" srcId="{DC2AEAC6-B718-4C0C-A515-0A2BEA2FBC9C}" destId="{DA53918D-E0C2-4BED-8653-76A37F27B06B}" srcOrd="5" destOrd="0" presId="urn:microsoft.com/office/officeart/2008/layout/HorizontalMultiLevelHierarchy"/>
    <dgm:cxn modelId="{11EBB87C-6250-4B3F-B568-AC49CC84E84E}" type="presParOf" srcId="{DA53918D-E0C2-4BED-8653-76A37F27B06B}" destId="{6DF1201E-9498-4D95-B656-1F86DB4F6127}" srcOrd="0" destOrd="0" presId="urn:microsoft.com/office/officeart/2008/layout/HorizontalMultiLevelHierarchy"/>
    <dgm:cxn modelId="{E8DDAD7F-BBDD-424D-A36C-6084BCAE87F1}" type="presParOf" srcId="{DA53918D-E0C2-4BED-8653-76A37F27B06B}" destId="{4ADE8C92-23E5-4D68-8202-DD7A25ED46D9}" srcOrd="1" destOrd="0" presId="urn:microsoft.com/office/officeart/2008/layout/HorizontalMultiLevelHierarchy"/>
    <dgm:cxn modelId="{F6EE28DE-9ED1-415A-8F8E-AF4076F6A70C}" type="presParOf" srcId="{4ADE8C92-23E5-4D68-8202-DD7A25ED46D9}" destId="{91175556-9A21-4CB8-B586-A8F04EDF1CE3}" srcOrd="0" destOrd="0" presId="urn:microsoft.com/office/officeart/2008/layout/HorizontalMultiLevelHierarchy"/>
    <dgm:cxn modelId="{B4AEAD44-13A6-4C50-BA5E-1C2BFE4F5F65}" type="presParOf" srcId="{91175556-9A21-4CB8-B586-A8F04EDF1CE3}" destId="{EBDABDF1-B2D4-4C8B-85BD-CB037683B716}" srcOrd="0" destOrd="0" presId="urn:microsoft.com/office/officeart/2008/layout/HorizontalMultiLevelHierarchy"/>
    <dgm:cxn modelId="{AA1C08F6-8BB2-4AE9-AD03-323F70D6E1CA}" type="presParOf" srcId="{4ADE8C92-23E5-4D68-8202-DD7A25ED46D9}" destId="{2A6DD4B6-3BC8-49B8-8A93-405DE51D5963}" srcOrd="1" destOrd="0" presId="urn:microsoft.com/office/officeart/2008/layout/HorizontalMultiLevelHierarchy"/>
    <dgm:cxn modelId="{98E9F5A5-6F1F-4289-A716-B3928FE03B2D}" type="presParOf" srcId="{2A6DD4B6-3BC8-49B8-8A93-405DE51D5963}" destId="{FAACCA90-45D6-4FFE-8FAC-741B9A088244}" srcOrd="0" destOrd="0" presId="urn:microsoft.com/office/officeart/2008/layout/HorizontalMultiLevelHierarchy"/>
    <dgm:cxn modelId="{D9FBD1F6-9B17-4E4A-BCCD-A9D119F5CD4F}" type="presParOf" srcId="{2A6DD4B6-3BC8-49B8-8A93-405DE51D5963}" destId="{E158FADE-A8B9-4E3F-86DA-B6B3183A5C3F}" srcOrd="1" destOrd="0" presId="urn:microsoft.com/office/officeart/2008/layout/HorizontalMultiLevelHierarchy"/>
    <dgm:cxn modelId="{14A82F7C-0894-4382-965E-59851CAE7EBC}" type="presParOf" srcId="{4ADE8C92-23E5-4D68-8202-DD7A25ED46D9}" destId="{6088CA74-A098-40CD-91DD-C384233B0FFB}" srcOrd="2" destOrd="0" presId="urn:microsoft.com/office/officeart/2008/layout/HorizontalMultiLevelHierarchy"/>
    <dgm:cxn modelId="{1C2770D1-19C3-4B78-9566-99F74AB4F71E}" type="presParOf" srcId="{6088CA74-A098-40CD-91DD-C384233B0FFB}" destId="{3D2CBB21-25F7-4334-99BD-76099D45654F}" srcOrd="0" destOrd="0" presId="urn:microsoft.com/office/officeart/2008/layout/HorizontalMultiLevelHierarchy"/>
    <dgm:cxn modelId="{D8D727AC-656B-4395-8D9A-2686AD840785}" type="presParOf" srcId="{4ADE8C92-23E5-4D68-8202-DD7A25ED46D9}" destId="{1FAC11B7-B95B-47A8-8EFC-B455D93AE707}" srcOrd="3" destOrd="0" presId="urn:microsoft.com/office/officeart/2008/layout/HorizontalMultiLevelHierarchy"/>
    <dgm:cxn modelId="{6C5D92C7-9D82-4A5F-9E5F-68AF75D09150}" type="presParOf" srcId="{1FAC11B7-B95B-47A8-8EFC-B455D93AE707}" destId="{3DEA29DF-C2BE-406B-859F-C00DCB9094FF}" srcOrd="0" destOrd="0" presId="urn:microsoft.com/office/officeart/2008/layout/HorizontalMultiLevelHierarchy"/>
    <dgm:cxn modelId="{BDF95D19-1997-438F-BB7D-F7BACD3E3F7D}" type="presParOf" srcId="{1FAC11B7-B95B-47A8-8EFC-B455D93AE707}" destId="{9BE4BCC2-A67C-4D82-894F-74F33DF1E6DC}" srcOrd="1" destOrd="0" presId="urn:microsoft.com/office/officeart/2008/layout/HorizontalMultiLevelHierarchy"/>
    <dgm:cxn modelId="{86F33C27-2990-4D07-83CB-1DC1D2D45FFD}" type="presParOf" srcId="{4ADE8C92-23E5-4D68-8202-DD7A25ED46D9}" destId="{FCE85901-7E3F-4456-8660-4B22C2AFBA6F}" srcOrd="4" destOrd="0" presId="urn:microsoft.com/office/officeart/2008/layout/HorizontalMultiLevelHierarchy"/>
    <dgm:cxn modelId="{74658749-1B04-4658-9ED6-383574B6754A}" type="presParOf" srcId="{FCE85901-7E3F-4456-8660-4B22C2AFBA6F}" destId="{01D4C5A2-0775-4D64-A405-78214DE8F4EB}" srcOrd="0" destOrd="0" presId="urn:microsoft.com/office/officeart/2008/layout/HorizontalMultiLevelHierarchy"/>
    <dgm:cxn modelId="{9BF104EB-4471-4F74-9536-C4FC921F690E}" type="presParOf" srcId="{4ADE8C92-23E5-4D68-8202-DD7A25ED46D9}" destId="{CD672108-806E-4785-985C-8FD7C6FC26C4}" srcOrd="5" destOrd="0" presId="urn:microsoft.com/office/officeart/2008/layout/HorizontalMultiLevelHierarchy"/>
    <dgm:cxn modelId="{119020DB-7544-45B2-94CD-9E9C2F839994}" type="presParOf" srcId="{CD672108-806E-4785-985C-8FD7C6FC26C4}" destId="{D7DBD076-F0B1-42E8-A31A-1B056B5D1D2A}" srcOrd="0" destOrd="0" presId="urn:microsoft.com/office/officeart/2008/layout/HorizontalMultiLevelHierarchy"/>
    <dgm:cxn modelId="{CFE47F12-B314-459A-BAE7-3F482BD74C10}" type="presParOf" srcId="{CD672108-806E-4785-985C-8FD7C6FC26C4}" destId="{FA0C6D2C-D452-472B-89AA-B81CDCC6721E}" srcOrd="1" destOrd="0" presId="urn:microsoft.com/office/officeart/2008/layout/HorizontalMultiLevelHierarchy"/>
    <dgm:cxn modelId="{567CB8E1-B5EF-431F-B720-64D2CA01F693}" type="presParOf" srcId="{4ADE8C92-23E5-4D68-8202-DD7A25ED46D9}" destId="{5208F2DE-03D8-4ABA-8A78-075E2CB3B0B7}" srcOrd="6" destOrd="0" presId="urn:microsoft.com/office/officeart/2008/layout/HorizontalMultiLevelHierarchy"/>
    <dgm:cxn modelId="{F9F6DC44-B437-472C-A34B-0042C453BA18}" type="presParOf" srcId="{5208F2DE-03D8-4ABA-8A78-075E2CB3B0B7}" destId="{CAA05008-3A8E-46C8-B87C-EF78A8690DFB}" srcOrd="0" destOrd="0" presId="urn:microsoft.com/office/officeart/2008/layout/HorizontalMultiLevelHierarchy"/>
    <dgm:cxn modelId="{AA9775E7-11F1-4068-B471-06DD0D473A58}" type="presParOf" srcId="{4ADE8C92-23E5-4D68-8202-DD7A25ED46D9}" destId="{70DFD40C-AF31-47CC-BE95-E15C029E9832}" srcOrd="7" destOrd="0" presId="urn:microsoft.com/office/officeart/2008/layout/HorizontalMultiLevelHierarchy"/>
    <dgm:cxn modelId="{DAF969B7-E7EF-4C97-97B3-5AA86616F7DE}" type="presParOf" srcId="{70DFD40C-AF31-47CC-BE95-E15C029E9832}" destId="{91EA6E1D-3188-4B77-AEC7-D6522DAB14B0}" srcOrd="0" destOrd="0" presId="urn:microsoft.com/office/officeart/2008/layout/HorizontalMultiLevelHierarchy"/>
    <dgm:cxn modelId="{2660385D-A1B5-4E16-8DD9-14E48C2E537D}" type="presParOf" srcId="{70DFD40C-AF31-47CC-BE95-E15C029E9832}" destId="{153E2170-EDA1-4A82-B14E-9214EA79C29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C8F959-65DC-4580-A5E6-0E7FCF9D60B9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1E7E6BED-862E-4A65-AC09-45733597BB09}">
      <dgm:prSet phldrT="[文本]"/>
      <dgm:spPr/>
      <dgm:t>
        <a:bodyPr vert="vert270"/>
        <a:lstStyle/>
        <a:p>
          <a:r>
            <a:rPr lang="en-US" altLang="zh-CN" dirty="0" smtClean="0"/>
            <a:t>APP</a:t>
          </a:r>
          <a:r>
            <a:rPr lang="zh-CN" altLang="en-US" dirty="0" smtClean="0"/>
            <a:t>定制代码</a:t>
          </a:r>
          <a:r>
            <a:rPr lang="en-US" altLang="zh-CN" dirty="0" smtClean="0"/>
            <a:t>BUG</a:t>
          </a:r>
          <a:endParaRPr lang="zh-CN" altLang="en-US" dirty="0"/>
        </a:p>
      </dgm:t>
    </dgm:pt>
    <dgm:pt modelId="{92E5EB82-3E1B-45B3-8F71-FF52FC913DE7}" cxnId="{0A655385-DDBF-4F62-9305-F748D4A4591A}" type="parTrans">
      <dgm:prSet/>
      <dgm:spPr/>
      <dgm:t>
        <a:bodyPr/>
        <a:lstStyle/>
        <a:p>
          <a:endParaRPr lang="zh-CN" altLang="en-US"/>
        </a:p>
      </dgm:t>
    </dgm:pt>
    <dgm:pt modelId="{8F124246-702C-4C97-B583-B960621175D4}" cxnId="{0A655385-DDBF-4F62-9305-F748D4A4591A}" type="sibTrans">
      <dgm:prSet/>
      <dgm:spPr/>
      <dgm:t>
        <a:bodyPr/>
        <a:lstStyle/>
        <a:p>
          <a:endParaRPr lang="zh-CN" altLang="en-US"/>
        </a:p>
      </dgm:t>
    </dgm:pt>
    <dgm:pt modelId="{61760390-CC09-43F0-AE80-B1F51AD78CE3}">
      <dgm:prSet phldrT="[文本]"/>
      <dgm:spPr/>
      <dgm:t>
        <a:bodyPr/>
        <a:lstStyle/>
        <a:p>
          <a:r>
            <a:rPr lang="en-US" altLang="zh-CN" dirty="0" smtClean="0"/>
            <a:t>APP</a:t>
          </a:r>
          <a:r>
            <a:rPr lang="zh-CN" altLang="en-US" dirty="0" smtClean="0"/>
            <a:t>拆包问题</a:t>
          </a:r>
          <a:endParaRPr lang="zh-CN" altLang="en-US" dirty="0"/>
        </a:p>
      </dgm:t>
    </dgm:pt>
    <dgm:pt modelId="{F7B5C258-4C78-4E56-8E9C-5CF6CF21BD1B}" cxnId="{1C4C67BA-5996-4A97-8EDB-D5A1B6415DBC}" type="parTrans">
      <dgm:prSet/>
      <dgm:spPr/>
      <dgm:t>
        <a:bodyPr/>
        <a:lstStyle/>
        <a:p>
          <a:endParaRPr lang="zh-CN" altLang="en-US"/>
        </a:p>
      </dgm:t>
    </dgm:pt>
    <dgm:pt modelId="{8AB2380A-8551-4801-B190-7A516BF1653D}" cxnId="{1C4C67BA-5996-4A97-8EDB-D5A1B6415DBC}" type="sibTrans">
      <dgm:prSet/>
      <dgm:spPr/>
      <dgm:t>
        <a:bodyPr/>
        <a:lstStyle/>
        <a:p>
          <a:endParaRPr lang="zh-CN" altLang="en-US"/>
        </a:p>
      </dgm:t>
    </dgm:pt>
    <dgm:pt modelId="{73BC3F95-FA2E-424C-A303-C1C14BF67C3A}">
      <dgm:prSet phldrT="[文本]"/>
      <dgm:spPr/>
      <dgm:t>
        <a:bodyPr/>
        <a:lstStyle/>
        <a:p>
          <a:r>
            <a:rPr lang="zh-CN" altLang="en-US" dirty="0" smtClean="0"/>
            <a:t>仅退款没有调用</a:t>
          </a:r>
          <a:r>
            <a:rPr lang="en-US" altLang="zh-CN" dirty="0" smtClean="0"/>
            <a:t>AG</a:t>
          </a:r>
          <a:endParaRPr lang="zh-CN" altLang="en-US" dirty="0"/>
        </a:p>
      </dgm:t>
    </dgm:pt>
    <dgm:pt modelId="{D103E6A1-F0F1-4E6D-944C-5FA642819EE0}" cxnId="{943ED275-5D51-414E-B674-3DA996725E6B}" type="parTrans">
      <dgm:prSet/>
      <dgm:spPr/>
      <dgm:t>
        <a:bodyPr/>
        <a:lstStyle/>
        <a:p>
          <a:endParaRPr lang="zh-CN" altLang="en-US"/>
        </a:p>
      </dgm:t>
    </dgm:pt>
    <dgm:pt modelId="{D1AE150D-4329-4DCF-A19E-3CD2EC7DC125}" cxnId="{943ED275-5D51-414E-B674-3DA996725E6B}" type="sibTrans">
      <dgm:prSet/>
      <dgm:spPr/>
      <dgm:t>
        <a:bodyPr/>
        <a:lstStyle/>
        <a:p>
          <a:endParaRPr lang="zh-CN" altLang="en-US"/>
        </a:p>
      </dgm:t>
    </dgm:pt>
    <dgm:pt modelId="{E91BFF56-5F4B-4110-ACEB-D7A7F479163C}">
      <dgm:prSet phldrT="[文本]"/>
      <dgm:spPr/>
      <dgm:t>
        <a:bodyPr/>
        <a:lstStyle/>
        <a:p>
          <a:r>
            <a:rPr lang="zh-CN" altLang="en-US" dirty="0" smtClean="0"/>
            <a:t>部分有调用</a:t>
          </a:r>
          <a:r>
            <a:rPr lang="en-US" altLang="zh-CN" dirty="0" smtClean="0"/>
            <a:t>AG</a:t>
          </a:r>
          <a:endParaRPr lang="zh-CN" altLang="en-US" dirty="0"/>
        </a:p>
      </dgm:t>
    </dgm:pt>
    <dgm:pt modelId="{EE32B6D1-4CF2-4578-A8F0-DF0DC30D76FD}" cxnId="{EC2F8734-687E-4EB5-AB88-102CDAFB87BF}" type="parTrans">
      <dgm:prSet/>
      <dgm:spPr/>
      <dgm:t>
        <a:bodyPr/>
        <a:lstStyle/>
        <a:p>
          <a:endParaRPr lang="zh-CN" altLang="en-US"/>
        </a:p>
      </dgm:t>
    </dgm:pt>
    <dgm:pt modelId="{C7CD3D14-7E05-4D20-A035-AA22F9F3AE2D}" cxnId="{EC2F8734-687E-4EB5-AB88-102CDAFB87BF}" type="sibTrans">
      <dgm:prSet/>
      <dgm:spPr/>
      <dgm:t>
        <a:bodyPr/>
        <a:lstStyle/>
        <a:p>
          <a:endParaRPr lang="zh-CN" altLang="en-US"/>
        </a:p>
      </dgm:t>
    </dgm:pt>
    <dgm:pt modelId="{E304F4CF-E7E0-4D82-9099-18834A7A53E0}">
      <dgm:prSet phldrT="[文本]"/>
      <dgm:spPr/>
      <dgm:t>
        <a:bodyPr/>
        <a:lstStyle/>
        <a:p>
          <a:r>
            <a:rPr lang="zh-CN" altLang="en-US" dirty="0" smtClean="0"/>
            <a:t>调用了</a:t>
          </a:r>
          <a:r>
            <a:rPr lang="en-US" altLang="zh-CN" dirty="0" smtClean="0"/>
            <a:t>AG</a:t>
          </a:r>
          <a:r>
            <a:rPr lang="zh-CN" altLang="en-US" dirty="0" smtClean="0"/>
            <a:t>的都是前端页面拆包扫描的</a:t>
          </a:r>
          <a:endParaRPr lang="zh-CN" altLang="en-US" dirty="0"/>
        </a:p>
      </dgm:t>
    </dgm:pt>
    <dgm:pt modelId="{27AB30EA-73E5-417A-B999-372EEFEC03D6}" cxnId="{BB012BFC-7925-456C-8D4A-EF856F331824}" type="parTrans">
      <dgm:prSet/>
      <dgm:spPr/>
      <dgm:t>
        <a:bodyPr/>
        <a:lstStyle/>
        <a:p>
          <a:endParaRPr lang="zh-CN" altLang="en-US"/>
        </a:p>
      </dgm:t>
    </dgm:pt>
    <dgm:pt modelId="{70088A17-E4FF-4614-9605-ADC6DDCBA24F}" cxnId="{BB012BFC-7925-456C-8D4A-EF856F331824}" type="sibTrans">
      <dgm:prSet/>
      <dgm:spPr/>
      <dgm:t>
        <a:bodyPr/>
        <a:lstStyle/>
        <a:p>
          <a:endParaRPr lang="zh-CN" altLang="en-US"/>
        </a:p>
      </dgm:t>
    </dgm:pt>
    <dgm:pt modelId="{2602ACFD-130E-402C-9AFC-A2BDFA15D3C5}" type="pres">
      <dgm:prSet presAssocID="{0BC8F959-65DC-4580-A5E6-0E7FCF9D60B9}" presName="Name0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FFDE1F-6216-4F67-B3A7-04CFC58CD2BD}" type="pres">
      <dgm:prSet presAssocID="{1E7E6BED-862E-4A65-AC09-45733597BB09}" presName="root1" presStyleCnt="0"/>
      <dgm:spPr/>
    </dgm:pt>
    <dgm:pt modelId="{8A53EEF6-51F6-46A0-9F57-288987D0526A}" type="pres">
      <dgm:prSet presAssocID="{1E7E6BED-862E-4A65-AC09-45733597BB09}" presName="LevelOneTextNode" presStyleLbl="node0" presStyleIdx="0" presStyleCnt="1" custAng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4CD388-12E4-47A7-A057-5BB142DD00F5}" type="pres">
      <dgm:prSet presAssocID="{1E7E6BED-862E-4A65-AC09-45733597BB09}" presName="level2hierChild" presStyleCnt="0"/>
      <dgm:spPr/>
    </dgm:pt>
    <dgm:pt modelId="{5B209E08-69EA-4902-A835-B2A19FF29D9D}" type="pres">
      <dgm:prSet presAssocID="{F7B5C258-4C78-4E56-8E9C-5CF6CF21BD1B}" presName="conn2-1" presStyleLbl="parChTrans1D2" presStyleIdx="0" presStyleCnt="1"/>
      <dgm:spPr/>
      <dgm:t>
        <a:bodyPr/>
        <a:lstStyle/>
        <a:p>
          <a:endParaRPr lang="zh-CN" altLang="en-US"/>
        </a:p>
      </dgm:t>
    </dgm:pt>
    <dgm:pt modelId="{D49F12A4-F273-4541-9E5A-22114304772C}" type="pres">
      <dgm:prSet presAssocID="{F7B5C258-4C78-4E56-8E9C-5CF6CF21BD1B}" presName="connTx" presStyleLbl="parChTrans1D2" presStyleIdx="0" presStyleCnt="1"/>
      <dgm:spPr/>
      <dgm:t>
        <a:bodyPr/>
        <a:lstStyle/>
        <a:p>
          <a:endParaRPr lang="zh-CN" altLang="en-US"/>
        </a:p>
      </dgm:t>
    </dgm:pt>
    <dgm:pt modelId="{A7E25BAC-2E8B-4C19-BD97-49A4A8B3F528}" type="pres">
      <dgm:prSet presAssocID="{61760390-CC09-43F0-AE80-B1F51AD78CE3}" presName="root2" presStyleCnt="0"/>
      <dgm:spPr/>
    </dgm:pt>
    <dgm:pt modelId="{A0E0573E-551D-4153-B0C1-7BBBFD9F6FD3}" type="pres">
      <dgm:prSet presAssocID="{61760390-CC09-43F0-AE80-B1F51AD78CE3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6C4E57-1136-4D41-B924-AD2270E586EA}" type="pres">
      <dgm:prSet presAssocID="{61760390-CC09-43F0-AE80-B1F51AD78CE3}" presName="level3hierChild" presStyleCnt="0"/>
      <dgm:spPr/>
    </dgm:pt>
    <dgm:pt modelId="{BBAD7796-CE65-4944-A5A4-A425828900F3}" type="pres">
      <dgm:prSet presAssocID="{D103E6A1-F0F1-4E6D-944C-5FA642819EE0}" presName="conn2-1" presStyleLbl="parChTrans1D3" presStyleIdx="0" presStyleCnt="3"/>
      <dgm:spPr/>
      <dgm:t>
        <a:bodyPr/>
        <a:lstStyle/>
        <a:p>
          <a:endParaRPr lang="zh-CN" altLang="en-US"/>
        </a:p>
      </dgm:t>
    </dgm:pt>
    <dgm:pt modelId="{B8E7693C-BF1E-4C71-B56C-D7E2230C8603}" type="pres">
      <dgm:prSet presAssocID="{D103E6A1-F0F1-4E6D-944C-5FA642819EE0}" presName="connTx" presStyleLbl="parChTrans1D3" presStyleIdx="0" presStyleCnt="3"/>
      <dgm:spPr/>
      <dgm:t>
        <a:bodyPr/>
        <a:lstStyle/>
        <a:p>
          <a:endParaRPr lang="zh-CN" altLang="en-US"/>
        </a:p>
      </dgm:t>
    </dgm:pt>
    <dgm:pt modelId="{BA305EBE-DDE1-4386-8748-78E7AB202A18}" type="pres">
      <dgm:prSet presAssocID="{73BC3F95-FA2E-424C-A303-C1C14BF67C3A}" presName="root2" presStyleCnt="0"/>
      <dgm:spPr/>
    </dgm:pt>
    <dgm:pt modelId="{57F34487-9FDE-4FFD-A467-8B83ED655200}" type="pres">
      <dgm:prSet presAssocID="{73BC3F95-FA2E-424C-A303-C1C14BF67C3A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DBEAE28-3875-4ADA-9378-8852F41A132D}" type="pres">
      <dgm:prSet presAssocID="{73BC3F95-FA2E-424C-A303-C1C14BF67C3A}" presName="level3hierChild" presStyleCnt="0"/>
      <dgm:spPr/>
    </dgm:pt>
    <dgm:pt modelId="{96DD8B79-80D7-41A7-BEC4-3D5006F98885}" type="pres">
      <dgm:prSet presAssocID="{EE32B6D1-4CF2-4578-A8F0-DF0DC30D76FD}" presName="conn2-1" presStyleLbl="parChTrans1D3" presStyleIdx="1" presStyleCnt="3"/>
      <dgm:spPr/>
      <dgm:t>
        <a:bodyPr/>
        <a:lstStyle/>
        <a:p>
          <a:endParaRPr lang="zh-CN" altLang="en-US"/>
        </a:p>
      </dgm:t>
    </dgm:pt>
    <dgm:pt modelId="{8AE233CE-AA48-4A92-B5C8-B76D7E6B05CC}" type="pres">
      <dgm:prSet presAssocID="{EE32B6D1-4CF2-4578-A8F0-DF0DC30D76FD}" presName="connTx" presStyleLbl="parChTrans1D3" presStyleIdx="1" presStyleCnt="3"/>
      <dgm:spPr/>
      <dgm:t>
        <a:bodyPr/>
        <a:lstStyle/>
        <a:p>
          <a:endParaRPr lang="zh-CN" altLang="en-US"/>
        </a:p>
      </dgm:t>
    </dgm:pt>
    <dgm:pt modelId="{4F70198A-0CC4-43E2-BC46-83E2483FBBE9}" type="pres">
      <dgm:prSet presAssocID="{E91BFF56-5F4B-4110-ACEB-D7A7F479163C}" presName="root2" presStyleCnt="0"/>
      <dgm:spPr/>
    </dgm:pt>
    <dgm:pt modelId="{7341379E-EB25-4FCB-AA64-D346A9351598}" type="pres">
      <dgm:prSet presAssocID="{E91BFF56-5F4B-4110-ACEB-D7A7F479163C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4BA006D-7172-41C2-8C05-C39B25D43F4F}" type="pres">
      <dgm:prSet presAssocID="{E91BFF56-5F4B-4110-ACEB-D7A7F479163C}" presName="level3hierChild" presStyleCnt="0"/>
      <dgm:spPr/>
    </dgm:pt>
    <dgm:pt modelId="{55D175D2-EB56-42B3-93C8-4E12EEBC8B9E}" type="pres">
      <dgm:prSet presAssocID="{27AB30EA-73E5-417A-B999-372EEFEC03D6}" presName="conn2-1" presStyleLbl="parChTrans1D3" presStyleIdx="2" presStyleCnt="3"/>
      <dgm:spPr/>
      <dgm:t>
        <a:bodyPr/>
        <a:lstStyle/>
        <a:p>
          <a:endParaRPr lang="zh-CN" altLang="en-US"/>
        </a:p>
      </dgm:t>
    </dgm:pt>
    <dgm:pt modelId="{677CB203-347C-4BD3-81E4-C6796F563C4F}" type="pres">
      <dgm:prSet presAssocID="{27AB30EA-73E5-417A-B999-372EEFEC03D6}" presName="connTx" presStyleLbl="parChTrans1D3" presStyleIdx="2" presStyleCnt="3"/>
      <dgm:spPr/>
      <dgm:t>
        <a:bodyPr/>
        <a:lstStyle/>
        <a:p>
          <a:endParaRPr lang="zh-CN" altLang="en-US"/>
        </a:p>
      </dgm:t>
    </dgm:pt>
    <dgm:pt modelId="{0704B5F9-9142-4165-90B7-2E766E6478F2}" type="pres">
      <dgm:prSet presAssocID="{E304F4CF-E7E0-4D82-9099-18834A7A53E0}" presName="root2" presStyleCnt="0"/>
      <dgm:spPr/>
    </dgm:pt>
    <dgm:pt modelId="{1CA9813A-0234-460D-AE02-39799A3E0AE0}" type="pres">
      <dgm:prSet presAssocID="{E304F4CF-E7E0-4D82-9099-18834A7A53E0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5CA4630-7E64-4835-BA32-F644DB4571F7}" type="pres">
      <dgm:prSet presAssocID="{E304F4CF-E7E0-4D82-9099-18834A7A53E0}" presName="level3hierChild" presStyleCnt="0"/>
      <dgm:spPr/>
    </dgm:pt>
  </dgm:ptLst>
  <dgm:cxnLst>
    <dgm:cxn modelId="{1C4C67BA-5996-4A97-8EDB-D5A1B6415DBC}" srcId="{1E7E6BED-862E-4A65-AC09-45733597BB09}" destId="{61760390-CC09-43F0-AE80-B1F51AD78CE3}" srcOrd="0" destOrd="0" parTransId="{F7B5C258-4C78-4E56-8E9C-5CF6CF21BD1B}" sibTransId="{8AB2380A-8551-4801-B190-7A516BF1653D}"/>
    <dgm:cxn modelId="{B1619E39-C1E0-46FC-B134-D3F1D5FFC1D0}" type="presOf" srcId="{1E7E6BED-862E-4A65-AC09-45733597BB09}" destId="{8A53EEF6-51F6-46A0-9F57-288987D0526A}" srcOrd="0" destOrd="0" presId="urn:microsoft.com/office/officeart/2008/layout/HorizontalMultiLevelHierarchy"/>
    <dgm:cxn modelId="{EC2F8734-687E-4EB5-AB88-102CDAFB87BF}" srcId="{61760390-CC09-43F0-AE80-B1F51AD78CE3}" destId="{E91BFF56-5F4B-4110-ACEB-D7A7F479163C}" srcOrd="1" destOrd="0" parTransId="{EE32B6D1-4CF2-4578-A8F0-DF0DC30D76FD}" sibTransId="{C7CD3D14-7E05-4D20-A035-AA22F9F3AE2D}"/>
    <dgm:cxn modelId="{325AF677-D051-48DA-9BF1-146A55B708B1}" type="presOf" srcId="{E91BFF56-5F4B-4110-ACEB-D7A7F479163C}" destId="{7341379E-EB25-4FCB-AA64-D346A9351598}" srcOrd="0" destOrd="0" presId="urn:microsoft.com/office/officeart/2008/layout/HorizontalMultiLevelHierarchy"/>
    <dgm:cxn modelId="{943ED275-5D51-414E-B674-3DA996725E6B}" srcId="{61760390-CC09-43F0-AE80-B1F51AD78CE3}" destId="{73BC3F95-FA2E-424C-A303-C1C14BF67C3A}" srcOrd="0" destOrd="0" parTransId="{D103E6A1-F0F1-4E6D-944C-5FA642819EE0}" sibTransId="{D1AE150D-4329-4DCF-A19E-3CD2EC7DC125}"/>
    <dgm:cxn modelId="{BB012BFC-7925-456C-8D4A-EF856F331824}" srcId="{61760390-CC09-43F0-AE80-B1F51AD78CE3}" destId="{E304F4CF-E7E0-4D82-9099-18834A7A53E0}" srcOrd="2" destOrd="0" parTransId="{27AB30EA-73E5-417A-B999-372EEFEC03D6}" sibTransId="{70088A17-E4FF-4614-9605-ADC6DDCBA24F}"/>
    <dgm:cxn modelId="{9B61ED53-7053-4FD4-81B3-E25663A570F1}" type="presOf" srcId="{27AB30EA-73E5-417A-B999-372EEFEC03D6}" destId="{55D175D2-EB56-42B3-93C8-4E12EEBC8B9E}" srcOrd="0" destOrd="0" presId="urn:microsoft.com/office/officeart/2008/layout/HorizontalMultiLevelHierarchy"/>
    <dgm:cxn modelId="{61514120-448C-41AC-8C9E-9AAB42EDA5B9}" type="presOf" srcId="{EE32B6D1-4CF2-4578-A8F0-DF0DC30D76FD}" destId="{96DD8B79-80D7-41A7-BEC4-3D5006F98885}" srcOrd="0" destOrd="0" presId="urn:microsoft.com/office/officeart/2008/layout/HorizontalMultiLevelHierarchy"/>
    <dgm:cxn modelId="{8D79522B-0941-451C-8276-5A91EE1868C4}" type="presOf" srcId="{F7B5C258-4C78-4E56-8E9C-5CF6CF21BD1B}" destId="{5B209E08-69EA-4902-A835-B2A19FF29D9D}" srcOrd="0" destOrd="0" presId="urn:microsoft.com/office/officeart/2008/layout/HorizontalMultiLevelHierarchy"/>
    <dgm:cxn modelId="{0A655385-DDBF-4F62-9305-F748D4A4591A}" srcId="{0BC8F959-65DC-4580-A5E6-0E7FCF9D60B9}" destId="{1E7E6BED-862E-4A65-AC09-45733597BB09}" srcOrd="0" destOrd="0" parTransId="{92E5EB82-3E1B-45B3-8F71-FF52FC913DE7}" sibTransId="{8F124246-702C-4C97-B583-B960621175D4}"/>
    <dgm:cxn modelId="{4A47EB3A-01C3-43C5-9117-1372F5487842}" type="presOf" srcId="{D103E6A1-F0F1-4E6D-944C-5FA642819EE0}" destId="{BBAD7796-CE65-4944-A5A4-A425828900F3}" srcOrd="0" destOrd="0" presId="urn:microsoft.com/office/officeart/2008/layout/HorizontalMultiLevelHierarchy"/>
    <dgm:cxn modelId="{01C8EF71-E03A-40F7-8494-6A20A3B2F2E2}" type="presOf" srcId="{E304F4CF-E7E0-4D82-9099-18834A7A53E0}" destId="{1CA9813A-0234-460D-AE02-39799A3E0AE0}" srcOrd="0" destOrd="0" presId="urn:microsoft.com/office/officeart/2008/layout/HorizontalMultiLevelHierarchy"/>
    <dgm:cxn modelId="{709AA1E0-E0C9-498A-9F97-2D00127D14DC}" type="presOf" srcId="{27AB30EA-73E5-417A-B999-372EEFEC03D6}" destId="{677CB203-347C-4BD3-81E4-C6796F563C4F}" srcOrd="1" destOrd="0" presId="urn:microsoft.com/office/officeart/2008/layout/HorizontalMultiLevelHierarchy"/>
    <dgm:cxn modelId="{89860E34-317D-4B48-95E3-6247EF57305A}" type="presOf" srcId="{F7B5C258-4C78-4E56-8E9C-5CF6CF21BD1B}" destId="{D49F12A4-F273-4541-9E5A-22114304772C}" srcOrd="1" destOrd="0" presId="urn:microsoft.com/office/officeart/2008/layout/HorizontalMultiLevelHierarchy"/>
    <dgm:cxn modelId="{A4981D84-5B49-4B22-BC58-EF4AD7691007}" type="presOf" srcId="{73BC3F95-FA2E-424C-A303-C1C14BF67C3A}" destId="{57F34487-9FDE-4FFD-A467-8B83ED655200}" srcOrd="0" destOrd="0" presId="urn:microsoft.com/office/officeart/2008/layout/HorizontalMultiLevelHierarchy"/>
    <dgm:cxn modelId="{DE39CE5C-71F8-49DF-9134-004D3628D415}" type="presOf" srcId="{EE32B6D1-4CF2-4578-A8F0-DF0DC30D76FD}" destId="{8AE233CE-AA48-4A92-B5C8-B76D7E6B05CC}" srcOrd="1" destOrd="0" presId="urn:microsoft.com/office/officeart/2008/layout/HorizontalMultiLevelHierarchy"/>
    <dgm:cxn modelId="{852EF72E-7E91-4060-B4F0-4734E2FD4B9C}" type="presOf" srcId="{D103E6A1-F0F1-4E6D-944C-5FA642819EE0}" destId="{B8E7693C-BF1E-4C71-B56C-D7E2230C8603}" srcOrd="1" destOrd="0" presId="urn:microsoft.com/office/officeart/2008/layout/HorizontalMultiLevelHierarchy"/>
    <dgm:cxn modelId="{2E2412CA-3601-4F98-B8FD-86D9E0F7A846}" type="presOf" srcId="{61760390-CC09-43F0-AE80-B1F51AD78CE3}" destId="{A0E0573E-551D-4153-B0C1-7BBBFD9F6FD3}" srcOrd="0" destOrd="0" presId="urn:microsoft.com/office/officeart/2008/layout/HorizontalMultiLevelHierarchy"/>
    <dgm:cxn modelId="{1EA08AD9-79F0-4270-9324-2991FF217523}" type="presOf" srcId="{0BC8F959-65DC-4580-A5E6-0E7FCF9D60B9}" destId="{2602ACFD-130E-402C-9AFC-A2BDFA15D3C5}" srcOrd="0" destOrd="0" presId="urn:microsoft.com/office/officeart/2008/layout/HorizontalMultiLevelHierarchy"/>
    <dgm:cxn modelId="{B710A735-6993-46B4-AE69-2B1032931F79}" type="presParOf" srcId="{2602ACFD-130E-402C-9AFC-A2BDFA15D3C5}" destId="{80FFDE1F-6216-4F67-B3A7-04CFC58CD2BD}" srcOrd="0" destOrd="0" presId="urn:microsoft.com/office/officeart/2008/layout/HorizontalMultiLevelHierarchy"/>
    <dgm:cxn modelId="{3BB3568C-431E-4E70-A9B5-8868E9B62210}" type="presParOf" srcId="{80FFDE1F-6216-4F67-B3A7-04CFC58CD2BD}" destId="{8A53EEF6-51F6-46A0-9F57-288987D0526A}" srcOrd="0" destOrd="0" presId="urn:microsoft.com/office/officeart/2008/layout/HorizontalMultiLevelHierarchy"/>
    <dgm:cxn modelId="{9E7E53DE-F7A2-4CA2-B4A0-28C22ADE94E9}" type="presParOf" srcId="{80FFDE1F-6216-4F67-B3A7-04CFC58CD2BD}" destId="{CB4CD388-12E4-47A7-A057-5BB142DD00F5}" srcOrd="1" destOrd="0" presId="urn:microsoft.com/office/officeart/2008/layout/HorizontalMultiLevelHierarchy"/>
    <dgm:cxn modelId="{139501B1-83BC-42D8-A085-CA1CD67D821B}" type="presParOf" srcId="{CB4CD388-12E4-47A7-A057-5BB142DD00F5}" destId="{5B209E08-69EA-4902-A835-B2A19FF29D9D}" srcOrd="0" destOrd="0" presId="urn:microsoft.com/office/officeart/2008/layout/HorizontalMultiLevelHierarchy"/>
    <dgm:cxn modelId="{3F6A0D42-B542-4A2D-9452-45C8CAF883AF}" type="presParOf" srcId="{5B209E08-69EA-4902-A835-B2A19FF29D9D}" destId="{D49F12A4-F273-4541-9E5A-22114304772C}" srcOrd="0" destOrd="0" presId="urn:microsoft.com/office/officeart/2008/layout/HorizontalMultiLevelHierarchy"/>
    <dgm:cxn modelId="{93A51E00-0DBB-49B6-8C70-7C57ABD2C317}" type="presParOf" srcId="{CB4CD388-12E4-47A7-A057-5BB142DD00F5}" destId="{A7E25BAC-2E8B-4C19-BD97-49A4A8B3F528}" srcOrd="1" destOrd="0" presId="urn:microsoft.com/office/officeart/2008/layout/HorizontalMultiLevelHierarchy"/>
    <dgm:cxn modelId="{BAA54EA1-128B-4153-BDAF-B8E300FABA38}" type="presParOf" srcId="{A7E25BAC-2E8B-4C19-BD97-49A4A8B3F528}" destId="{A0E0573E-551D-4153-B0C1-7BBBFD9F6FD3}" srcOrd="0" destOrd="0" presId="urn:microsoft.com/office/officeart/2008/layout/HorizontalMultiLevelHierarchy"/>
    <dgm:cxn modelId="{54BEF3EA-7BAC-443F-BF2B-6CE5BE36D0CD}" type="presParOf" srcId="{A7E25BAC-2E8B-4C19-BD97-49A4A8B3F528}" destId="{236C4E57-1136-4D41-B924-AD2270E586EA}" srcOrd="1" destOrd="0" presId="urn:microsoft.com/office/officeart/2008/layout/HorizontalMultiLevelHierarchy"/>
    <dgm:cxn modelId="{605F9CB3-E529-4E9B-89D6-5C102EE6FD15}" type="presParOf" srcId="{236C4E57-1136-4D41-B924-AD2270E586EA}" destId="{BBAD7796-CE65-4944-A5A4-A425828900F3}" srcOrd="0" destOrd="0" presId="urn:microsoft.com/office/officeart/2008/layout/HorizontalMultiLevelHierarchy"/>
    <dgm:cxn modelId="{12718DB4-90DA-4101-A3AB-BF7FCEFB97AE}" type="presParOf" srcId="{BBAD7796-CE65-4944-A5A4-A425828900F3}" destId="{B8E7693C-BF1E-4C71-B56C-D7E2230C8603}" srcOrd="0" destOrd="0" presId="urn:microsoft.com/office/officeart/2008/layout/HorizontalMultiLevelHierarchy"/>
    <dgm:cxn modelId="{E0F87F63-6B38-4226-9759-8B636D821D9A}" type="presParOf" srcId="{236C4E57-1136-4D41-B924-AD2270E586EA}" destId="{BA305EBE-DDE1-4386-8748-78E7AB202A18}" srcOrd="1" destOrd="0" presId="urn:microsoft.com/office/officeart/2008/layout/HorizontalMultiLevelHierarchy"/>
    <dgm:cxn modelId="{6C99DE49-BAA4-4E10-8F23-0EC17375CC7C}" type="presParOf" srcId="{BA305EBE-DDE1-4386-8748-78E7AB202A18}" destId="{57F34487-9FDE-4FFD-A467-8B83ED655200}" srcOrd="0" destOrd="0" presId="urn:microsoft.com/office/officeart/2008/layout/HorizontalMultiLevelHierarchy"/>
    <dgm:cxn modelId="{9CC985EA-1371-458F-BC8D-2C7AE2B9E6E4}" type="presParOf" srcId="{BA305EBE-DDE1-4386-8748-78E7AB202A18}" destId="{3DBEAE28-3875-4ADA-9378-8852F41A132D}" srcOrd="1" destOrd="0" presId="urn:microsoft.com/office/officeart/2008/layout/HorizontalMultiLevelHierarchy"/>
    <dgm:cxn modelId="{58B4CCAA-9DC1-4032-9262-5227E6FC567B}" type="presParOf" srcId="{236C4E57-1136-4D41-B924-AD2270E586EA}" destId="{96DD8B79-80D7-41A7-BEC4-3D5006F98885}" srcOrd="2" destOrd="0" presId="urn:microsoft.com/office/officeart/2008/layout/HorizontalMultiLevelHierarchy"/>
    <dgm:cxn modelId="{769F5353-D34D-4139-BC42-60C5BE4EA6CD}" type="presParOf" srcId="{96DD8B79-80D7-41A7-BEC4-3D5006F98885}" destId="{8AE233CE-AA48-4A92-B5C8-B76D7E6B05CC}" srcOrd="0" destOrd="0" presId="urn:microsoft.com/office/officeart/2008/layout/HorizontalMultiLevelHierarchy"/>
    <dgm:cxn modelId="{0C8183EA-DEA6-483B-90E1-C127B082E5D3}" type="presParOf" srcId="{236C4E57-1136-4D41-B924-AD2270E586EA}" destId="{4F70198A-0CC4-43E2-BC46-83E2483FBBE9}" srcOrd="3" destOrd="0" presId="urn:microsoft.com/office/officeart/2008/layout/HorizontalMultiLevelHierarchy"/>
    <dgm:cxn modelId="{A3622264-07C1-4196-A12F-017519E9244E}" type="presParOf" srcId="{4F70198A-0CC4-43E2-BC46-83E2483FBBE9}" destId="{7341379E-EB25-4FCB-AA64-D346A9351598}" srcOrd="0" destOrd="0" presId="urn:microsoft.com/office/officeart/2008/layout/HorizontalMultiLevelHierarchy"/>
    <dgm:cxn modelId="{E135E8FB-690A-4F10-8D62-FA5B8E93D923}" type="presParOf" srcId="{4F70198A-0CC4-43E2-BC46-83E2483FBBE9}" destId="{F4BA006D-7172-41C2-8C05-C39B25D43F4F}" srcOrd="1" destOrd="0" presId="urn:microsoft.com/office/officeart/2008/layout/HorizontalMultiLevelHierarchy"/>
    <dgm:cxn modelId="{4C1E67C2-DA4B-437F-93F5-AE454CF04CFD}" type="presParOf" srcId="{236C4E57-1136-4D41-B924-AD2270E586EA}" destId="{55D175D2-EB56-42B3-93C8-4E12EEBC8B9E}" srcOrd="4" destOrd="0" presId="urn:microsoft.com/office/officeart/2008/layout/HorizontalMultiLevelHierarchy"/>
    <dgm:cxn modelId="{1B3F7F1C-AB35-445A-8E59-DCD01AC76E21}" type="presParOf" srcId="{55D175D2-EB56-42B3-93C8-4E12EEBC8B9E}" destId="{677CB203-347C-4BD3-81E4-C6796F563C4F}" srcOrd="0" destOrd="0" presId="urn:microsoft.com/office/officeart/2008/layout/HorizontalMultiLevelHierarchy"/>
    <dgm:cxn modelId="{6E9828AF-A16A-4B41-9F3C-68E8F4223429}" type="presParOf" srcId="{236C4E57-1136-4D41-B924-AD2270E586EA}" destId="{0704B5F9-9142-4165-90B7-2E766E6478F2}" srcOrd="5" destOrd="0" presId="urn:microsoft.com/office/officeart/2008/layout/HorizontalMultiLevelHierarchy"/>
    <dgm:cxn modelId="{1CFF58FF-563E-4A84-B57D-19A4F074614F}" type="presParOf" srcId="{0704B5F9-9142-4165-90B7-2E766E6478F2}" destId="{1CA9813A-0234-460D-AE02-39799A3E0AE0}" srcOrd="0" destOrd="0" presId="urn:microsoft.com/office/officeart/2008/layout/HorizontalMultiLevelHierarchy"/>
    <dgm:cxn modelId="{E9AC1718-41E6-4135-AAAE-92885506DC45}" type="presParOf" srcId="{0704B5F9-9142-4165-90B7-2E766E6478F2}" destId="{65CA4630-7E64-4835-BA32-F644DB4571F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BC8F959-65DC-4580-A5E6-0E7FCF9D60B9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1E7E6BED-862E-4A65-AC09-45733597BB09}">
      <dgm:prSet phldrT="[文本]"/>
      <dgm:spPr/>
      <dgm:t>
        <a:bodyPr vert="vert"/>
        <a:lstStyle/>
        <a:p>
          <a:r>
            <a:rPr lang="zh-CN" altLang="en-US" dirty="0" smtClean="0"/>
            <a:t>死锁</a:t>
          </a:r>
          <a:endParaRPr lang="zh-CN" altLang="en-US" dirty="0"/>
        </a:p>
      </dgm:t>
    </dgm:pt>
    <dgm:pt modelId="{92E5EB82-3E1B-45B3-8F71-FF52FC913DE7}" cxnId="{0A655385-DDBF-4F62-9305-F748D4A4591A}" type="parTrans">
      <dgm:prSet/>
      <dgm:spPr/>
      <dgm:t>
        <a:bodyPr/>
        <a:lstStyle/>
        <a:p>
          <a:endParaRPr lang="zh-CN" altLang="en-US"/>
        </a:p>
      </dgm:t>
    </dgm:pt>
    <dgm:pt modelId="{8F124246-702C-4C97-B583-B960621175D4}" cxnId="{0A655385-DDBF-4F62-9305-F748D4A4591A}" type="sibTrans">
      <dgm:prSet/>
      <dgm:spPr/>
      <dgm:t>
        <a:bodyPr/>
        <a:lstStyle/>
        <a:p>
          <a:endParaRPr lang="zh-CN" altLang="en-US"/>
        </a:p>
      </dgm:t>
    </dgm:pt>
    <dgm:pt modelId="{255A3283-65B0-4BC9-A06C-7DBD84726C5E}">
      <dgm:prSet phldrT="[文本]"/>
      <dgm:spPr/>
      <dgm:t>
        <a:bodyPr/>
        <a:lstStyle/>
        <a:p>
          <a:r>
            <a:rPr lang="zh-CN" altLang="en-US" dirty="0" smtClean="0"/>
            <a:t>互斥</a:t>
          </a:r>
          <a:endParaRPr lang="zh-CN" altLang="en-US" dirty="0"/>
        </a:p>
      </dgm:t>
    </dgm:pt>
    <dgm:pt modelId="{39DE6642-CF8C-4FF5-AC0B-F454C2EF6CF8}" cxnId="{9C90D009-6B88-4689-AA14-C88A20D7940C}" type="parTrans">
      <dgm:prSet/>
      <dgm:spPr/>
      <dgm:t>
        <a:bodyPr/>
        <a:lstStyle/>
        <a:p>
          <a:endParaRPr lang="zh-CN" altLang="en-US"/>
        </a:p>
      </dgm:t>
    </dgm:pt>
    <dgm:pt modelId="{F9B4CEFB-7191-4DB0-A733-B228E863EC47}" cxnId="{9C90D009-6B88-4689-AA14-C88A20D7940C}" type="sibTrans">
      <dgm:prSet/>
      <dgm:spPr/>
      <dgm:t>
        <a:bodyPr/>
        <a:lstStyle/>
        <a:p>
          <a:endParaRPr lang="zh-CN" altLang="en-US"/>
        </a:p>
      </dgm:t>
    </dgm:pt>
    <dgm:pt modelId="{CA42436A-65C1-4445-9798-F55226958117}">
      <dgm:prSet phldrT="[文本]"/>
      <dgm:spPr/>
      <dgm:t>
        <a:bodyPr/>
        <a:lstStyle/>
        <a:p>
          <a:r>
            <a:rPr lang="zh-CN" altLang="en-US" dirty="0" smtClean="0"/>
            <a:t>请求与保持</a:t>
          </a:r>
          <a:endParaRPr lang="zh-CN" altLang="en-US" dirty="0"/>
        </a:p>
      </dgm:t>
    </dgm:pt>
    <dgm:pt modelId="{CED442E6-F631-47A5-8A6D-DA89C4A2D46D}" cxnId="{A857C371-A069-44C8-8FF5-BF529F0EF9E3}" type="parTrans">
      <dgm:prSet/>
      <dgm:spPr/>
      <dgm:t>
        <a:bodyPr/>
        <a:lstStyle/>
        <a:p>
          <a:endParaRPr lang="zh-CN" altLang="en-US"/>
        </a:p>
      </dgm:t>
    </dgm:pt>
    <dgm:pt modelId="{5313C51E-E038-46AD-945A-0A80D4ABA0F4}" cxnId="{A857C371-A069-44C8-8FF5-BF529F0EF9E3}" type="sibTrans">
      <dgm:prSet/>
      <dgm:spPr/>
      <dgm:t>
        <a:bodyPr/>
        <a:lstStyle/>
        <a:p>
          <a:endParaRPr lang="zh-CN" altLang="en-US"/>
        </a:p>
      </dgm:t>
    </dgm:pt>
    <dgm:pt modelId="{A0025177-DCC6-44DC-A17A-5523A9E5E6A4}">
      <dgm:prSet phldrT="[文本]"/>
      <dgm:spPr/>
      <dgm:t>
        <a:bodyPr/>
        <a:lstStyle/>
        <a:p>
          <a:r>
            <a:rPr lang="zh-CN" altLang="en-US" dirty="0" smtClean="0"/>
            <a:t>非剥夺</a:t>
          </a:r>
          <a:endParaRPr lang="zh-CN" altLang="en-US" dirty="0"/>
        </a:p>
      </dgm:t>
    </dgm:pt>
    <dgm:pt modelId="{3A54FC39-0931-46D3-927A-4CBEAF92440D}" cxnId="{A2C148B0-866A-473D-B671-53D8FE7B2F29}" type="parTrans">
      <dgm:prSet/>
      <dgm:spPr/>
      <dgm:t>
        <a:bodyPr/>
        <a:lstStyle/>
        <a:p>
          <a:endParaRPr lang="zh-CN" altLang="en-US"/>
        </a:p>
      </dgm:t>
    </dgm:pt>
    <dgm:pt modelId="{C6E835D5-5F05-4C09-BD4D-94589AC0FC0E}" cxnId="{A2C148B0-866A-473D-B671-53D8FE7B2F29}" type="sibTrans">
      <dgm:prSet/>
      <dgm:spPr/>
      <dgm:t>
        <a:bodyPr/>
        <a:lstStyle/>
        <a:p>
          <a:endParaRPr lang="zh-CN" altLang="en-US"/>
        </a:p>
      </dgm:t>
    </dgm:pt>
    <dgm:pt modelId="{77F28314-5489-459E-A62D-7B1834F150C6}">
      <dgm:prSet phldrT="[文本]"/>
      <dgm:spPr/>
      <dgm:t>
        <a:bodyPr/>
        <a:lstStyle/>
        <a:p>
          <a:r>
            <a:rPr lang="zh-CN" altLang="en-US" dirty="0" smtClean="0"/>
            <a:t>循环等待</a:t>
          </a:r>
          <a:endParaRPr lang="zh-CN" altLang="en-US" dirty="0"/>
        </a:p>
      </dgm:t>
    </dgm:pt>
    <dgm:pt modelId="{E384B4A3-AC8D-4E34-A1DA-41446475232F}" cxnId="{A4D741FD-FE07-44C3-9085-7F5062E73A92}" type="parTrans">
      <dgm:prSet/>
      <dgm:spPr/>
      <dgm:t>
        <a:bodyPr/>
        <a:lstStyle/>
        <a:p>
          <a:endParaRPr lang="zh-CN" altLang="en-US"/>
        </a:p>
      </dgm:t>
    </dgm:pt>
    <dgm:pt modelId="{9FBF47E1-0EF0-4180-A297-D574DE70588A}" cxnId="{A4D741FD-FE07-44C3-9085-7F5062E73A92}" type="sibTrans">
      <dgm:prSet/>
      <dgm:spPr/>
      <dgm:t>
        <a:bodyPr/>
        <a:lstStyle/>
        <a:p>
          <a:endParaRPr lang="zh-CN" altLang="en-US"/>
        </a:p>
      </dgm:t>
    </dgm:pt>
    <dgm:pt modelId="{2602ACFD-130E-402C-9AFC-A2BDFA15D3C5}" type="pres">
      <dgm:prSet presAssocID="{0BC8F959-65DC-4580-A5E6-0E7FCF9D60B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FFDE1F-6216-4F67-B3A7-04CFC58CD2BD}" type="pres">
      <dgm:prSet presAssocID="{1E7E6BED-862E-4A65-AC09-45733597BB09}" presName="root1" presStyleCnt="0"/>
      <dgm:spPr/>
    </dgm:pt>
    <dgm:pt modelId="{8A53EEF6-51F6-46A0-9F57-288987D0526A}" type="pres">
      <dgm:prSet presAssocID="{1E7E6BED-862E-4A65-AC09-45733597BB09}" presName="LevelOneTextNode" presStyleLbl="node0" presStyleIdx="0" presStyleCnt="1" custAng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4CD388-12E4-47A7-A057-5BB142DD00F5}" type="pres">
      <dgm:prSet presAssocID="{1E7E6BED-862E-4A65-AC09-45733597BB09}" presName="level2hierChild" presStyleCnt="0"/>
      <dgm:spPr/>
    </dgm:pt>
    <dgm:pt modelId="{C29A4DBD-B99B-4712-A6BD-08648654D33A}" type="pres">
      <dgm:prSet presAssocID="{39DE6642-CF8C-4FF5-AC0B-F454C2EF6CF8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1EBA8B5A-8DCF-4584-BE00-2F5AA487862A}" type="pres">
      <dgm:prSet presAssocID="{39DE6642-CF8C-4FF5-AC0B-F454C2EF6CF8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D3DB2A22-AD2F-4DEF-8C2B-1547E24F33B1}" type="pres">
      <dgm:prSet presAssocID="{255A3283-65B0-4BC9-A06C-7DBD84726C5E}" presName="root2" presStyleCnt="0"/>
      <dgm:spPr/>
    </dgm:pt>
    <dgm:pt modelId="{BF72A5AD-2758-45F2-8658-06B7A806B375}" type="pres">
      <dgm:prSet presAssocID="{255A3283-65B0-4BC9-A06C-7DBD84726C5E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C74C1E0-A987-4554-85BB-70407963DA6D}" type="pres">
      <dgm:prSet presAssocID="{255A3283-65B0-4BC9-A06C-7DBD84726C5E}" presName="level3hierChild" presStyleCnt="0"/>
      <dgm:spPr/>
    </dgm:pt>
    <dgm:pt modelId="{FF961718-8BB5-452A-B42C-79689037D2A0}" type="pres">
      <dgm:prSet presAssocID="{CED442E6-F631-47A5-8A6D-DA89C4A2D46D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89743D34-4DB3-4251-A040-162DCF8D8FBA}" type="pres">
      <dgm:prSet presAssocID="{CED442E6-F631-47A5-8A6D-DA89C4A2D46D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B9DF20FC-CB6A-4CFF-8441-EC88ACF7AD86}" type="pres">
      <dgm:prSet presAssocID="{CA42436A-65C1-4445-9798-F55226958117}" presName="root2" presStyleCnt="0"/>
      <dgm:spPr/>
    </dgm:pt>
    <dgm:pt modelId="{DAC2543D-87D0-4A38-9625-47FCA0168CAB}" type="pres">
      <dgm:prSet presAssocID="{CA42436A-65C1-4445-9798-F55226958117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E6E0AA6-44D0-4412-88A7-0B3A9BE2EAE1}" type="pres">
      <dgm:prSet presAssocID="{CA42436A-65C1-4445-9798-F55226958117}" presName="level3hierChild" presStyleCnt="0"/>
      <dgm:spPr/>
    </dgm:pt>
    <dgm:pt modelId="{5E739873-9B81-44C4-8C4E-F207EB8FDA79}" type="pres">
      <dgm:prSet presAssocID="{3A54FC39-0931-46D3-927A-4CBEAF92440D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0A1CB7C3-C5DB-46A9-A91F-65F90336CE7C}" type="pres">
      <dgm:prSet presAssocID="{3A54FC39-0931-46D3-927A-4CBEAF92440D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1906AD4A-9DED-410A-834C-D34655C0BA6A}" type="pres">
      <dgm:prSet presAssocID="{A0025177-DCC6-44DC-A17A-5523A9E5E6A4}" presName="root2" presStyleCnt="0"/>
      <dgm:spPr/>
    </dgm:pt>
    <dgm:pt modelId="{32DD9CDB-D039-4274-AB98-57CCED25E269}" type="pres">
      <dgm:prSet presAssocID="{A0025177-DCC6-44DC-A17A-5523A9E5E6A4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DBC5957-29C4-4E37-8B30-7554EBA07A39}" type="pres">
      <dgm:prSet presAssocID="{A0025177-DCC6-44DC-A17A-5523A9E5E6A4}" presName="level3hierChild" presStyleCnt="0"/>
      <dgm:spPr/>
    </dgm:pt>
    <dgm:pt modelId="{E76DE7A7-C231-4B79-9769-4E269893372F}" type="pres">
      <dgm:prSet presAssocID="{E384B4A3-AC8D-4E34-A1DA-41446475232F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A866D0CB-1E62-4E03-A418-84E2012D4786}" type="pres">
      <dgm:prSet presAssocID="{E384B4A3-AC8D-4E34-A1DA-41446475232F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686E3676-EC65-479B-943D-A775463D9696}" type="pres">
      <dgm:prSet presAssocID="{77F28314-5489-459E-A62D-7B1834F150C6}" presName="root2" presStyleCnt="0"/>
      <dgm:spPr/>
    </dgm:pt>
    <dgm:pt modelId="{47ED8FF0-24A7-4BC9-9C03-E20607194CE5}" type="pres">
      <dgm:prSet presAssocID="{77F28314-5489-459E-A62D-7B1834F150C6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A5715D5-A311-4505-986A-C4BE0A1BE90D}" type="pres">
      <dgm:prSet presAssocID="{77F28314-5489-459E-A62D-7B1834F150C6}" presName="level3hierChild" presStyleCnt="0"/>
      <dgm:spPr/>
    </dgm:pt>
  </dgm:ptLst>
  <dgm:cxnLst>
    <dgm:cxn modelId="{F21BFA81-C21D-4E90-92EC-13A87C5558D6}" type="presOf" srcId="{3A54FC39-0931-46D3-927A-4CBEAF92440D}" destId="{5E739873-9B81-44C4-8C4E-F207EB8FDA79}" srcOrd="0" destOrd="0" presId="urn:microsoft.com/office/officeart/2008/layout/HorizontalMultiLevelHierarchy"/>
    <dgm:cxn modelId="{E93EC084-8783-4B12-AB59-6A7B7910CB91}" type="presOf" srcId="{77F28314-5489-459E-A62D-7B1834F150C6}" destId="{47ED8FF0-24A7-4BC9-9C03-E20607194CE5}" srcOrd="0" destOrd="0" presId="urn:microsoft.com/office/officeart/2008/layout/HorizontalMultiLevelHierarchy"/>
    <dgm:cxn modelId="{B1619E39-C1E0-46FC-B134-D3F1D5FFC1D0}" type="presOf" srcId="{1E7E6BED-862E-4A65-AC09-45733597BB09}" destId="{8A53EEF6-51F6-46A0-9F57-288987D0526A}" srcOrd="0" destOrd="0" presId="urn:microsoft.com/office/officeart/2008/layout/HorizontalMultiLevelHierarchy"/>
    <dgm:cxn modelId="{A2287A63-B451-4A94-B61F-FD8D03C2164C}" type="presOf" srcId="{39DE6642-CF8C-4FF5-AC0B-F454C2EF6CF8}" destId="{1EBA8B5A-8DCF-4584-BE00-2F5AA487862A}" srcOrd="1" destOrd="0" presId="urn:microsoft.com/office/officeart/2008/layout/HorizontalMultiLevelHierarchy"/>
    <dgm:cxn modelId="{9C9BC73B-77D6-4D09-A6B8-724437EC0305}" type="presOf" srcId="{CA42436A-65C1-4445-9798-F55226958117}" destId="{DAC2543D-87D0-4A38-9625-47FCA0168CAB}" srcOrd="0" destOrd="0" presId="urn:microsoft.com/office/officeart/2008/layout/HorizontalMultiLevelHierarchy"/>
    <dgm:cxn modelId="{45B7DC04-D95A-4030-81B5-2F9D41C50812}" type="presOf" srcId="{CED442E6-F631-47A5-8A6D-DA89C4A2D46D}" destId="{FF961718-8BB5-452A-B42C-79689037D2A0}" srcOrd="0" destOrd="0" presId="urn:microsoft.com/office/officeart/2008/layout/HorizontalMultiLevelHierarchy"/>
    <dgm:cxn modelId="{07145375-7014-44EC-B64E-FAED159AFAD6}" type="presOf" srcId="{E384B4A3-AC8D-4E34-A1DA-41446475232F}" destId="{A866D0CB-1E62-4E03-A418-84E2012D4786}" srcOrd="1" destOrd="0" presId="urn:microsoft.com/office/officeart/2008/layout/HorizontalMultiLevelHierarchy"/>
    <dgm:cxn modelId="{ED0A17FF-EC65-493E-B5DA-D245A2B88CBC}" type="presOf" srcId="{255A3283-65B0-4BC9-A06C-7DBD84726C5E}" destId="{BF72A5AD-2758-45F2-8658-06B7A806B375}" srcOrd="0" destOrd="0" presId="urn:microsoft.com/office/officeart/2008/layout/HorizontalMultiLevelHierarchy"/>
    <dgm:cxn modelId="{78AF3475-5386-4857-A56D-785CB794A5B2}" type="presOf" srcId="{E384B4A3-AC8D-4E34-A1DA-41446475232F}" destId="{E76DE7A7-C231-4B79-9769-4E269893372F}" srcOrd="0" destOrd="0" presId="urn:microsoft.com/office/officeart/2008/layout/HorizontalMultiLevelHierarchy"/>
    <dgm:cxn modelId="{A2C148B0-866A-473D-B671-53D8FE7B2F29}" srcId="{1E7E6BED-862E-4A65-AC09-45733597BB09}" destId="{A0025177-DCC6-44DC-A17A-5523A9E5E6A4}" srcOrd="2" destOrd="0" parTransId="{3A54FC39-0931-46D3-927A-4CBEAF92440D}" sibTransId="{C6E835D5-5F05-4C09-BD4D-94589AC0FC0E}"/>
    <dgm:cxn modelId="{0A655385-DDBF-4F62-9305-F748D4A4591A}" srcId="{0BC8F959-65DC-4580-A5E6-0E7FCF9D60B9}" destId="{1E7E6BED-862E-4A65-AC09-45733597BB09}" srcOrd="0" destOrd="0" parTransId="{92E5EB82-3E1B-45B3-8F71-FF52FC913DE7}" sibTransId="{8F124246-702C-4C97-B583-B960621175D4}"/>
    <dgm:cxn modelId="{A857C371-A069-44C8-8FF5-BF529F0EF9E3}" srcId="{1E7E6BED-862E-4A65-AC09-45733597BB09}" destId="{CA42436A-65C1-4445-9798-F55226958117}" srcOrd="1" destOrd="0" parTransId="{CED442E6-F631-47A5-8A6D-DA89C4A2D46D}" sibTransId="{5313C51E-E038-46AD-945A-0A80D4ABA0F4}"/>
    <dgm:cxn modelId="{9C90D009-6B88-4689-AA14-C88A20D7940C}" srcId="{1E7E6BED-862E-4A65-AC09-45733597BB09}" destId="{255A3283-65B0-4BC9-A06C-7DBD84726C5E}" srcOrd="0" destOrd="0" parTransId="{39DE6642-CF8C-4FF5-AC0B-F454C2EF6CF8}" sibTransId="{F9B4CEFB-7191-4DB0-A733-B228E863EC47}"/>
    <dgm:cxn modelId="{8162B3C9-DB13-4B10-A1B1-781E6FE391A4}" type="presOf" srcId="{A0025177-DCC6-44DC-A17A-5523A9E5E6A4}" destId="{32DD9CDB-D039-4274-AB98-57CCED25E269}" srcOrd="0" destOrd="0" presId="urn:microsoft.com/office/officeart/2008/layout/HorizontalMultiLevelHierarchy"/>
    <dgm:cxn modelId="{06B13B32-8FC0-47A4-A615-B42EEE573785}" type="presOf" srcId="{39DE6642-CF8C-4FF5-AC0B-F454C2EF6CF8}" destId="{C29A4DBD-B99B-4712-A6BD-08648654D33A}" srcOrd="0" destOrd="0" presId="urn:microsoft.com/office/officeart/2008/layout/HorizontalMultiLevelHierarchy"/>
    <dgm:cxn modelId="{1EA08AD9-79F0-4270-9324-2991FF217523}" type="presOf" srcId="{0BC8F959-65DC-4580-A5E6-0E7FCF9D60B9}" destId="{2602ACFD-130E-402C-9AFC-A2BDFA15D3C5}" srcOrd="0" destOrd="0" presId="urn:microsoft.com/office/officeart/2008/layout/HorizontalMultiLevelHierarchy"/>
    <dgm:cxn modelId="{EC0EBA3F-3762-433B-B89E-41F5CA474374}" type="presOf" srcId="{3A54FC39-0931-46D3-927A-4CBEAF92440D}" destId="{0A1CB7C3-C5DB-46A9-A91F-65F90336CE7C}" srcOrd="1" destOrd="0" presId="urn:microsoft.com/office/officeart/2008/layout/HorizontalMultiLevelHierarchy"/>
    <dgm:cxn modelId="{148E35FA-C469-4B83-A367-D604BDF8B6BB}" type="presOf" srcId="{CED442E6-F631-47A5-8A6D-DA89C4A2D46D}" destId="{89743D34-4DB3-4251-A040-162DCF8D8FBA}" srcOrd="1" destOrd="0" presId="urn:microsoft.com/office/officeart/2008/layout/HorizontalMultiLevelHierarchy"/>
    <dgm:cxn modelId="{A4D741FD-FE07-44C3-9085-7F5062E73A92}" srcId="{1E7E6BED-862E-4A65-AC09-45733597BB09}" destId="{77F28314-5489-459E-A62D-7B1834F150C6}" srcOrd="3" destOrd="0" parTransId="{E384B4A3-AC8D-4E34-A1DA-41446475232F}" sibTransId="{9FBF47E1-0EF0-4180-A297-D574DE70588A}"/>
    <dgm:cxn modelId="{B710A735-6993-46B4-AE69-2B1032931F79}" type="presParOf" srcId="{2602ACFD-130E-402C-9AFC-A2BDFA15D3C5}" destId="{80FFDE1F-6216-4F67-B3A7-04CFC58CD2BD}" srcOrd="0" destOrd="0" presId="urn:microsoft.com/office/officeart/2008/layout/HorizontalMultiLevelHierarchy"/>
    <dgm:cxn modelId="{3BB3568C-431E-4E70-A9B5-8868E9B62210}" type="presParOf" srcId="{80FFDE1F-6216-4F67-B3A7-04CFC58CD2BD}" destId="{8A53EEF6-51F6-46A0-9F57-288987D0526A}" srcOrd="0" destOrd="0" presId="urn:microsoft.com/office/officeart/2008/layout/HorizontalMultiLevelHierarchy"/>
    <dgm:cxn modelId="{9E7E53DE-F7A2-4CA2-B4A0-28C22ADE94E9}" type="presParOf" srcId="{80FFDE1F-6216-4F67-B3A7-04CFC58CD2BD}" destId="{CB4CD388-12E4-47A7-A057-5BB142DD00F5}" srcOrd="1" destOrd="0" presId="urn:microsoft.com/office/officeart/2008/layout/HorizontalMultiLevelHierarchy"/>
    <dgm:cxn modelId="{9EF63A05-6678-43B2-A83E-0C3ABCD11034}" type="presParOf" srcId="{CB4CD388-12E4-47A7-A057-5BB142DD00F5}" destId="{C29A4DBD-B99B-4712-A6BD-08648654D33A}" srcOrd="0" destOrd="0" presId="urn:microsoft.com/office/officeart/2008/layout/HorizontalMultiLevelHierarchy"/>
    <dgm:cxn modelId="{62B6279E-8CB6-4F98-B556-06A8ECE23988}" type="presParOf" srcId="{C29A4DBD-B99B-4712-A6BD-08648654D33A}" destId="{1EBA8B5A-8DCF-4584-BE00-2F5AA487862A}" srcOrd="0" destOrd="0" presId="urn:microsoft.com/office/officeart/2008/layout/HorizontalMultiLevelHierarchy"/>
    <dgm:cxn modelId="{4ACEBD76-A55D-4BF3-B19B-E235F2185330}" type="presParOf" srcId="{CB4CD388-12E4-47A7-A057-5BB142DD00F5}" destId="{D3DB2A22-AD2F-4DEF-8C2B-1547E24F33B1}" srcOrd="1" destOrd="0" presId="urn:microsoft.com/office/officeart/2008/layout/HorizontalMultiLevelHierarchy"/>
    <dgm:cxn modelId="{83090B07-7CD6-4F8F-B5D5-A8635ABDED48}" type="presParOf" srcId="{D3DB2A22-AD2F-4DEF-8C2B-1547E24F33B1}" destId="{BF72A5AD-2758-45F2-8658-06B7A806B375}" srcOrd="0" destOrd="0" presId="urn:microsoft.com/office/officeart/2008/layout/HorizontalMultiLevelHierarchy"/>
    <dgm:cxn modelId="{EA5DC09F-6AF0-41B6-952F-EE28E1F370BF}" type="presParOf" srcId="{D3DB2A22-AD2F-4DEF-8C2B-1547E24F33B1}" destId="{2C74C1E0-A987-4554-85BB-70407963DA6D}" srcOrd="1" destOrd="0" presId="urn:microsoft.com/office/officeart/2008/layout/HorizontalMultiLevelHierarchy"/>
    <dgm:cxn modelId="{664F5609-6107-420E-851F-702902A3001C}" type="presParOf" srcId="{CB4CD388-12E4-47A7-A057-5BB142DD00F5}" destId="{FF961718-8BB5-452A-B42C-79689037D2A0}" srcOrd="2" destOrd="0" presId="urn:microsoft.com/office/officeart/2008/layout/HorizontalMultiLevelHierarchy"/>
    <dgm:cxn modelId="{2920F86E-CBDB-46A3-A1DD-41ECEFFCECDD}" type="presParOf" srcId="{FF961718-8BB5-452A-B42C-79689037D2A0}" destId="{89743D34-4DB3-4251-A040-162DCF8D8FBA}" srcOrd="0" destOrd="0" presId="urn:microsoft.com/office/officeart/2008/layout/HorizontalMultiLevelHierarchy"/>
    <dgm:cxn modelId="{EA778DE9-F245-488E-A14B-EA68BD7F86EC}" type="presParOf" srcId="{CB4CD388-12E4-47A7-A057-5BB142DD00F5}" destId="{B9DF20FC-CB6A-4CFF-8441-EC88ACF7AD86}" srcOrd="3" destOrd="0" presId="urn:microsoft.com/office/officeart/2008/layout/HorizontalMultiLevelHierarchy"/>
    <dgm:cxn modelId="{68BE232F-45EF-4187-96B5-40057AB5F477}" type="presParOf" srcId="{B9DF20FC-CB6A-4CFF-8441-EC88ACF7AD86}" destId="{DAC2543D-87D0-4A38-9625-47FCA0168CAB}" srcOrd="0" destOrd="0" presId="urn:microsoft.com/office/officeart/2008/layout/HorizontalMultiLevelHierarchy"/>
    <dgm:cxn modelId="{8D835393-1DCA-4D6B-BE50-7074880054B6}" type="presParOf" srcId="{B9DF20FC-CB6A-4CFF-8441-EC88ACF7AD86}" destId="{3E6E0AA6-44D0-4412-88A7-0B3A9BE2EAE1}" srcOrd="1" destOrd="0" presId="urn:microsoft.com/office/officeart/2008/layout/HorizontalMultiLevelHierarchy"/>
    <dgm:cxn modelId="{D77801DA-6F00-4C36-8458-77D16FC5D5C0}" type="presParOf" srcId="{CB4CD388-12E4-47A7-A057-5BB142DD00F5}" destId="{5E739873-9B81-44C4-8C4E-F207EB8FDA79}" srcOrd="4" destOrd="0" presId="urn:microsoft.com/office/officeart/2008/layout/HorizontalMultiLevelHierarchy"/>
    <dgm:cxn modelId="{5FCFBA3A-B22B-466A-BAE9-249987CA2728}" type="presParOf" srcId="{5E739873-9B81-44C4-8C4E-F207EB8FDA79}" destId="{0A1CB7C3-C5DB-46A9-A91F-65F90336CE7C}" srcOrd="0" destOrd="0" presId="urn:microsoft.com/office/officeart/2008/layout/HorizontalMultiLevelHierarchy"/>
    <dgm:cxn modelId="{867147C0-CF58-44E8-A8FE-46E5AA84040D}" type="presParOf" srcId="{CB4CD388-12E4-47A7-A057-5BB142DD00F5}" destId="{1906AD4A-9DED-410A-834C-D34655C0BA6A}" srcOrd="5" destOrd="0" presId="urn:microsoft.com/office/officeart/2008/layout/HorizontalMultiLevelHierarchy"/>
    <dgm:cxn modelId="{6F747B93-25EA-40C9-82D5-DCB060F73224}" type="presParOf" srcId="{1906AD4A-9DED-410A-834C-D34655C0BA6A}" destId="{32DD9CDB-D039-4274-AB98-57CCED25E269}" srcOrd="0" destOrd="0" presId="urn:microsoft.com/office/officeart/2008/layout/HorizontalMultiLevelHierarchy"/>
    <dgm:cxn modelId="{796D58CC-2BF4-4E17-81CF-E42458FD5D51}" type="presParOf" srcId="{1906AD4A-9DED-410A-834C-D34655C0BA6A}" destId="{3DBC5957-29C4-4E37-8B30-7554EBA07A39}" srcOrd="1" destOrd="0" presId="urn:microsoft.com/office/officeart/2008/layout/HorizontalMultiLevelHierarchy"/>
    <dgm:cxn modelId="{66024D19-BB27-4684-9986-0E086C74B9E1}" type="presParOf" srcId="{CB4CD388-12E4-47A7-A057-5BB142DD00F5}" destId="{E76DE7A7-C231-4B79-9769-4E269893372F}" srcOrd="6" destOrd="0" presId="urn:microsoft.com/office/officeart/2008/layout/HorizontalMultiLevelHierarchy"/>
    <dgm:cxn modelId="{E478BC36-C263-49FD-9D7F-1939CA3F5C7E}" type="presParOf" srcId="{E76DE7A7-C231-4B79-9769-4E269893372F}" destId="{A866D0CB-1E62-4E03-A418-84E2012D4786}" srcOrd="0" destOrd="0" presId="urn:microsoft.com/office/officeart/2008/layout/HorizontalMultiLevelHierarchy"/>
    <dgm:cxn modelId="{2EFE600C-B350-4129-AA74-EA96CD843E8E}" type="presParOf" srcId="{CB4CD388-12E4-47A7-A057-5BB142DD00F5}" destId="{686E3676-EC65-479B-943D-A775463D9696}" srcOrd="7" destOrd="0" presId="urn:microsoft.com/office/officeart/2008/layout/HorizontalMultiLevelHierarchy"/>
    <dgm:cxn modelId="{04F7B700-09FE-4E03-97DE-E19EF08EB1B2}" type="presParOf" srcId="{686E3676-EC65-479B-943D-A775463D9696}" destId="{47ED8FF0-24A7-4BC9-9C03-E20607194CE5}" srcOrd="0" destOrd="0" presId="urn:microsoft.com/office/officeart/2008/layout/HorizontalMultiLevelHierarchy"/>
    <dgm:cxn modelId="{6DE680C7-55DB-458B-93C4-79147808A1EE}" type="presParOf" srcId="{686E3676-EC65-479B-943D-A775463D9696}" destId="{4A5715D5-A311-4505-986A-C4BE0A1BE90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CFDA3-49B5-42BA-9A36-299A95D4998F}">
      <dsp:nvSpPr>
        <dsp:cNvPr id="0" name=""/>
        <dsp:cNvSpPr/>
      </dsp:nvSpPr>
      <dsp:spPr>
        <a:xfrm>
          <a:off x="0" y="63254"/>
          <a:ext cx="8058126" cy="77980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不相信用户</a:t>
          </a:r>
          <a:endParaRPr lang="zh-CN" altLang="en-US" sz="3100" kern="1200" dirty="0"/>
        </a:p>
      </dsp:txBody>
      <dsp:txXfrm>
        <a:off x="38067" y="101321"/>
        <a:ext cx="7981992" cy="703671"/>
      </dsp:txXfrm>
    </dsp:sp>
    <dsp:sp modelId="{9893366F-1FC8-4CA9-A5AB-F373A65BBAE7}">
      <dsp:nvSpPr>
        <dsp:cNvPr id="0" name=""/>
        <dsp:cNvSpPr/>
      </dsp:nvSpPr>
      <dsp:spPr>
        <a:xfrm>
          <a:off x="0" y="843059"/>
          <a:ext cx="8058126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846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/>
            <a:t>我这没问题</a:t>
          </a:r>
          <a:endParaRPr lang="zh-CN" altLang="en-US" sz="2400" kern="1200" dirty="0"/>
        </a:p>
      </dsp:txBody>
      <dsp:txXfrm>
        <a:off x="0" y="843059"/>
        <a:ext cx="8058126" cy="513360"/>
      </dsp:txXfrm>
    </dsp:sp>
    <dsp:sp modelId="{01202E64-8D11-4E06-84F4-EACB38F6953D}">
      <dsp:nvSpPr>
        <dsp:cNvPr id="0" name=""/>
        <dsp:cNvSpPr/>
      </dsp:nvSpPr>
      <dsp:spPr>
        <a:xfrm>
          <a:off x="0" y="1356419"/>
          <a:ext cx="8058126" cy="77980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不相信合作伙伴</a:t>
          </a:r>
          <a:endParaRPr lang="zh-CN" altLang="en-US" sz="3100" kern="1200" dirty="0"/>
        </a:p>
      </dsp:txBody>
      <dsp:txXfrm>
        <a:off x="38067" y="1394486"/>
        <a:ext cx="7981992" cy="703671"/>
      </dsp:txXfrm>
    </dsp:sp>
    <dsp:sp modelId="{955008B0-3CE5-4C70-9EAC-0E3AE9D280CA}">
      <dsp:nvSpPr>
        <dsp:cNvPr id="0" name=""/>
        <dsp:cNvSpPr/>
      </dsp:nvSpPr>
      <dsp:spPr>
        <a:xfrm>
          <a:off x="0" y="2136224"/>
          <a:ext cx="8058126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846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/>
            <a:t>我这没问题</a:t>
          </a:r>
          <a:endParaRPr lang="zh-CN" altLang="en-US" sz="2400" kern="1200" dirty="0"/>
        </a:p>
      </dsp:txBody>
      <dsp:txXfrm>
        <a:off x="0" y="2136224"/>
        <a:ext cx="8058126" cy="513360"/>
      </dsp:txXfrm>
    </dsp:sp>
    <dsp:sp modelId="{EED71E68-5505-4AD8-8B58-7A64ED608242}">
      <dsp:nvSpPr>
        <dsp:cNvPr id="0" name=""/>
        <dsp:cNvSpPr/>
      </dsp:nvSpPr>
      <dsp:spPr>
        <a:xfrm>
          <a:off x="0" y="2649584"/>
          <a:ext cx="8058126" cy="77980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不相信环境</a:t>
          </a:r>
          <a:endParaRPr lang="zh-CN" altLang="en-US" sz="3100" kern="1200" dirty="0"/>
        </a:p>
      </dsp:txBody>
      <dsp:txXfrm>
        <a:off x="38067" y="2687651"/>
        <a:ext cx="7981992" cy="703671"/>
      </dsp:txXfrm>
    </dsp:sp>
    <dsp:sp modelId="{DEA63C25-B4BC-484C-8725-7ABC78B317BD}">
      <dsp:nvSpPr>
        <dsp:cNvPr id="0" name=""/>
        <dsp:cNvSpPr/>
      </dsp:nvSpPr>
      <dsp:spPr>
        <a:xfrm>
          <a:off x="0" y="3429389"/>
          <a:ext cx="8058126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846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smtClean="0"/>
            <a:t>我这没问题</a:t>
          </a:r>
          <a:endParaRPr lang="zh-CN" altLang="en-US" sz="2400" kern="1200" dirty="0"/>
        </a:p>
      </dsp:txBody>
      <dsp:txXfrm>
        <a:off x="0" y="3429389"/>
        <a:ext cx="8058126" cy="513360"/>
      </dsp:txXfrm>
    </dsp:sp>
    <dsp:sp modelId="{C7D7689A-EAB5-4CA0-8218-C709C945C023}">
      <dsp:nvSpPr>
        <dsp:cNvPr id="0" name=""/>
        <dsp:cNvSpPr/>
      </dsp:nvSpPr>
      <dsp:spPr>
        <a:xfrm>
          <a:off x="0" y="3942749"/>
          <a:ext cx="8058126" cy="77980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不相信代码</a:t>
          </a:r>
          <a:endParaRPr lang="zh-CN" altLang="en-US" sz="3100" kern="1200" dirty="0"/>
        </a:p>
      </dsp:txBody>
      <dsp:txXfrm>
        <a:off x="38067" y="3980816"/>
        <a:ext cx="7981992" cy="703671"/>
      </dsp:txXfrm>
    </dsp:sp>
    <dsp:sp modelId="{B9AF99DA-5254-48D2-B0E6-675F9C0A62A9}">
      <dsp:nvSpPr>
        <dsp:cNvPr id="0" name=""/>
        <dsp:cNvSpPr/>
      </dsp:nvSpPr>
      <dsp:spPr>
        <a:xfrm>
          <a:off x="0" y="4722554"/>
          <a:ext cx="8058126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846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/>
            <a:t>我这没问题</a:t>
          </a:r>
          <a:endParaRPr lang="zh-CN" altLang="en-US" sz="2400" kern="1200" dirty="0"/>
        </a:p>
      </dsp:txBody>
      <dsp:txXfrm>
        <a:off x="0" y="4722554"/>
        <a:ext cx="8058126" cy="513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7E3E06-2EAD-4D29-97AD-82E41F9FBE13}">
      <dsp:nvSpPr>
        <dsp:cNvPr id="0" name=""/>
        <dsp:cNvSpPr/>
      </dsp:nvSpPr>
      <dsp:spPr>
        <a:xfrm>
          <a:off x="3196828" y="1442"/>
          <a:ext cx="1734343" cy="173434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假设</a:t>
          </a:r>
          <a:endParaRPr lang="zh-CN" altLang="en-US" sz="4300" kern="1200" dirty="0"/>
        </a:p>
      </dsp:txBody>
      <dsp:txXfrm>
        <a:off x="3450817" y="255431"/>
        <a:ext cx="1226365" cy="1226365"/>
      </dsp:txXfrm>
    </dsp:sp>
    <dsp:sp modelId="{D01E7894-9DFB-44B4-9380-5E137AC384C6}">
      <dsp:nvSpPr>
        <dsp:cNvPr id="0" name=""/>
        <dsp:cNvSpPr/>
      </dsp:nvSpPr>
      <dsp:spPr>
        <a:xfrm rot="2700000">
          <a:off x="4744905" y="1487088"/>
          <a:ext cx="460478" cy="5853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>
        <a:off x="4765136" y="1555315"/>
        <a:ext cx="322335" cy="351205"/>
      </dsp:txXfrm>
    </dsp:sp>
    <dsp:sp modelId="{817C540A-DEAB-4115-BCBD-40D975B21C4F}">
      <dsp:nvSpPr>
        <dsp:cNvPr id="0" name=""/>
        <dsp:cNvSpPr/>
      </dsp:nvSpPr>
      <dsp:spPr>
        <a:xfrm>
          <a:off x="5037547" y="1842161"/>
          <a:ext cx="1734343" cy="1734343"/>
        </a:xfrm>
        <a:prstGeom prst="ellipse">
          <a:avLst/>
        </a:prstGeom>
        <a:gradFill rotWithShape="0">
          <a:gsLst>
            <a:gs pos="0">
              <a:schemeClr val="accent4">
                <a:hueOff val="-3732583"/>
                <a:satOff val="1753"/>
                <a:lumOff val="6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-3732583"/>
                <a:satOff val="1753"/>
                <a:lumOff val="6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-3732583"/>
                <a:satOff val="1753"/>
                <a:lumOff val="6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推理</a:t>
          </a:r>
          <a:endParaRPr lang="zh-CN" altLang="en-US" sz="4300" kern="1200" dirty="0"/>
        </a:p>
      </dsp:txBody>
      <dsp:txXfrm>
        <a:off x="5291536" y="2096150"/>
        <a:ext cx="1226365" cy="1226365"/>
      </dsp:txXfrm>
    </dsp:sp>
    <dsp:sp modelId="{476BB050-F54F-451A-BED5-2A67163D50CF}">
      <dsp:nvSpPr>
        <dsp:cNvPr id="0" name=""/>
        <dsp:cNvSpPr/>
      </dsp:nvSpPr>
      <dsp:spPr>
        <a:xfrm rot="8100000">
          <a:off x="4763335" y="3327807"/>
          <a:ext cx="460478" cy="5853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3732583"/>
                <a:satOff val="1753"/>
                <a:lumOff val="6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-3732583"/>
                <a:satOff val="1753"/>
                <a:lumOff val="6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-3732583"/>
                <a:satOff val="1753"/>
                <a:lumOff val="6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 rot="10800000">
        <a:off x="4881247" y="3396034"/>
        <a:ext cx="322335" cy="351205"/>
      </dsp:txXfrm>
    </dsp:sp>
    <dsp:sp modelId="{AE80F88F-4C53-4AF4-AF60-643FEAFB6F73}">
      <dsp:nvSpPr>
        <dsp:cNvPr id="0" name=""/>
        <dsp:cNvSpPr/>
      </dsp:nvSpPr>
      <dsp:spPr>
        <a:xfrm>
          <a:off x="3196828" y="3682880"/>
          <a:ext cx="1734343" cy="1734343"/>
        </a:xfrm>
        <a:prstGeom prst="ellipse">
          <a:avLst/>
        </a:prstGeom>
        <a:gradFill rotWithShape="0">
          <a:gsLst>
            <a:gs pos="0">
              <a:schemeClr val="accent4">
                <a:hueOff val="-7465166"/>
                <a:satOff val="3507"/>
                <a:lumOff val="13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-7465166"/>
                <a:satOff val="3507"/>
                <a:lumOff val="13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-7465166"/>
                <a:satOff val="3507"/>
                <a:lumOff val="13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验证</a:t>
          </a:r>
          <a:endParaRPr lang="zh-CN" altLang="en-US" sz="4300" kern="1200" dirty="0"/>
        </a:p>
      </dsp:txBody>
      <dsp:txXfrm>
        <a:off x="3450817" y="3936869"/>
        <a:ext cx="1226365" cy="1226365"/>
      </dsp:txXfrm>
    </dsp:sp>
    <dsp:sp modelId="{57603109-8A36-484C-AA91-B530F0874516}">
      <dsp:nvSpPr>
        <dsp:cNvPr id="0" name=""/>
        <dsp:cNvSpPr/>
      </dsp:nvSpPr>
      <dsp:spPr>
        <a:xfrm rot="13500000">
          <a:off x="2922616" y="3346237"/>
          <a:ext cx="460478" cy="5853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7465166"/>
                <a:satOff val="3507"/>
                <a:lumOff val="13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-7465166"/>
                <a:satOff val="3507"/>
                <a:lumOff val="13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-7465166"/>
                <a:satOff val="3507"/>
                <a:lumOff val="13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 rot="10800000">
        <a:off x="3040528" y="3512146"/>
        <a:ext cx="322335" cy="351205"/>
      </dsp:txXfrm>
    </dsp:sp>
    <dsp:sp modelId="{42BE74DC-155B-4C96-A2A3-23E153AC0529}">
      <dsp:nvSpPr>
        <dsp:cNvPr id="0" name=""/>
        <dsp:cNvSpPr/>
      </dsp:nvSpPr>
      <dsp:spPr>
        <a:xfrm>
          <a:off x="1356108" y="1842161"/>
          <a:ext cx="1734343" cy="1734343"/>
        </a:xfrm>
        <a:prstGeom prst="ellipse">
          <a:avLst/>
        </a:prstGeom>
        <a:gradFill rotWithShape="0">
          <a:gsLst>
            <a:gs pos="0">
              <a:schemeClr val="accent4">
                <a:hueOff val="-11197749"/>
                <a:satOff val="5260"/>
                <a:lumOff val="195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-11197749"/>
                <a:satOff val="5260"/>
                <a:lumOff val="195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-11197749"/>
                <a:satOff val="5260"/>
                <a:lumOff val="195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修订</a:t>
          </a:r>
          <a:endParaRPr lang="zh-CN" altLang="en-US" sz="4300" kern="1200" dirty="0"/>
        </a:p>
      </dsp:txBody>
      <dsp:txXfrm>
        <a:off x="1610097" y="2096150"/>
        <a:ext cx="1226365" cy="1226365"/>
      </dsp:txXfrm>
    </dsp:sp>
    <dsp:sp modelId="{9FCABC06-4145-4138-A573-904BF0AAAE8C}">
      <dsp:nvSpPr>
        <dsp:cNvPr id="0" name=""/>
        <dsp:cNvSpPr/>
      </dsp:nvSpPr>
      <dsp:spPr>
        <a:xfrm rot="18900000">
          <a:off x="2904186" y="1505518"/>
          <a:ext cx="460478" cy="5853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11197749"/>
                <a:satOff val="5260"/>
                <a:lumOff val="195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-11197749"/>
                <a:satOff val="5260"/>
                <a:lumOff val="195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-11197749"/>
                <a:satOff val="5260"/>
                <a:lumOff val="195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>
        <a:off x="2924417" y="1671427"/>
        <a:ext cx="322335" cy="3512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2232F-B423-4A05-8914-E6463C8535D5}">
      <dsp:nvSpPr>
        <dsp:cNvPr id="0" name=""/>
        <dsp:cNvSpPr/>
      </dsp:nvSpPr>
      <dsp:spPr>
        <a:xfrm>
          <a:off x="2361" y="202193"/>
          <a:ext cx="2369530" cy="947812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日志</a:t>
          </a:r>
          <a:endParaRPr lang="zh-CN" altLang="en-US" sz="2700" kern="1200" dirty="0"/>
        </a:p>
      </dsp:txBody>
      <dsp:txXfrm>
        <a:off x="2361" y="202193"/>
        <a:ext cx="2132577" cy="947812"/>
      </dsp:txXfrm>
    </dsp:sp>
    <dsp:sp modelId="{8B57B8D6-6CF8-43AB-BDDD-3A451A195F6B}">
      <dsp:nvSpPr>
        <dsp:cNvPr id="0" name=""/>
        <dsp:cNvSpPr/>
      </dsp:nvSpPr>
      <dsp:spPr>
        <a:xfrm>
          <a:off x="1897985" y="202193"/>
          <a:ext cx="2369530" cy="947812"/>
        </a:xfrm>
        <a:prstGeom prst="chevron">
          <a:avLst/>
        </a:prstGeom>
        <a:gradFill rotWithShape="0">
          <a:gsLst>
            <a:gs pos="0">
              <a:schemeClr val="accent4">
                <a:hueOff val="-3732583"/>
                <a:satOff val="1753"/>
                <a:lumOff val="6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-3732583"/>
                <a:satOff val="1753"/>
                <a:lumOff val="6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-3732583"/>
                <a:satOff val="1753"/>
                <a:lumOff val="6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本地调试</a:t>
          </a:r>
          <a:endParaRPr lang="zh-CN" altLang="en-US" sz="2700" kern="1200" dirty="0"/>
        </a:p>
      </dsp:txBody>
      <dsp:txXfrm>
        <a:off x="2371891" y="202193"/>
        <a:ext cx="1421718" cy="947812"/>
      </dsp:txXfrm>
    </dsp:sp>
    <dsp:sp modelId="{767FA096-6612-4CCB-BA06-7933F67CD2F2}">
      <dsp:nvSpPr>
        <dsp:cNvPr id="0" name=""/>
        <dsp:cNvSpPr/>
      </dsp:nvSpPr>
      <dsp:spPr>
        <a:xfrm>
          <a:off x="3793609" y="202193"/>
          <a:ext cx="2369530" cy="947812"/>
        </a:xfrm>
        <a:prstGeom prst="chevron">
          <a:avLst/>
        </a:prstGeom>
        <a:gradFill rotWithShape="0">
          <a:gsLst>
            <a:gs pos="0">
              <a:schemeClr val="accent4">
                <a:hueOff val="-7465166"/>
                <a:satOff val="3507"/>
                <a:lumOff val="13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-7465166"/>
                <a:satOff val="3507"/>
                <a:lumOff val="13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-7465166"/>
                <a:satOff val="3507"/>
                <a:lumOff val="13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推理</a:t>
          </a:r>
          <a:endParaRPr lang="zh-CN" altLang="en-US" sz="2700" kern="1200" dirty="0"/>
        </a:p>
      </dsp:txBody>
      <dsp:txXfrm>
        <a:off x="4267515" y="202193"/>
        <a:ext cx="1421718" cy="947812"/>
      </dsp:txXfrm>
    </dsp:sp>
    <dsp:sp modelId="{EE326E68-8CC9-4CD9-96CD-1067D53EB1E7}">
      <dsp:nvSpPr>
        <dsp:cNvPr id="0" name=""/>
        <dsp:cNvSpPr/>
      </dsp:nvSpPr>
      <dsp:spPr>
        <a:xfrm>
          <a:off x="5689234" y="202193"/>
          <a:ext cx="2369530" cy="947812"/>
        </a:xfrm>
        <a:prstGeom prst="chevron">
          <a:avLst/>
        </a:prstGeom>
        <a:gradFill rotWithShape="0">
          <a:gsLst>
            <a:gs pos="0">
              <a:schemeClr val="accent4">
                <a:hueOff val="-11197749"/>
                <a:satOff val="5260"/>
                <a:lumOff val="195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-11197749"/>
                <a:satOff val="5260"/>
                <a:lumOff val="195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-11197749"/>
                <a:satOff val="5260"/>
                <a:lumOff val="195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远程调试</a:t>
          </a:r>
          <a:endParaRPr lang="zh-CN" altLang="en-US" sz="2700" kern="1200" dirty="0"/>
        </a:p>
      </dsp:txBody>
      <dsp:txXfrm>
        <a:off x="6163140" y="202193"/>
        <a:ext cx="1421718" cy="9478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8F2DE-03D8-4ABA-8A78-075E2CB3B0B7}">
      <dsp:nvSpPr>
        <dsp:cNvPr id="0" name=""/>
        <dsp:cNvSpPr/>
      </dsp:nvSpPr>
      <dsp:spPr>
        <a:xfrm>
          <a:off x="2951302" y="4366385"/>
          <a:ext cx="289873" cy="828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936" y="0"/>
              </a:lnTo>
              <a:lnTo>
                <a:pt x="144936" y="828526"/>
              </a:lnTo>
              <a:lnTo>
                <a:pt x="289873" y="82852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74295" y="4758704"/>
        <a:ext cx="43888" cy="43888"/>
      </dsp:txXfrm>
    </dsp:sp>
    <dsp:sp modelId="{FCE85901-7E3F-4456-8660-4B22C2AFBA6F}">
      <dsp:nvSpPr>
        <dsp:cNvPr id="0" name=""/>
        <dsp:cNvSpPr/>
      </dsp:nvSpPr>
      <dsp:spPr>
        <a:xfrm>
          <a:off x="2951302" y="4366385"/>
          <a:ext cx="289873" cy="2761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936" y="0"/>
              </a:lnTo>
              <a:lnTo>
                <a:pt x="144936" y="276175"/>
              </a:lnTo>
              <a:lnTo>
                <a:pt x="289873" y="27617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86230" y="4494464"/>
        <a:ext cx="20018" cy="20018"/>
      </dsp:txXfrm>
    </dsp:sp>
    <dsp:sp modelId="{6088CA74-A098-40CD-91DD-C384233B0FFB}">
      <dsp:nvSpPr>
        <dsp:cNvPr id="0" name=""/>
        <dsp:cNvSpPr/>
      </dsp:nvSpPr>
      <dsp:spPr>
        <a:xfrm>
          <a:off x="2951302" y="4090210"/>
          <a:ext cx="289873" cy="276175"/>
        </a:xfrm>
        <a:custGeom>
          <a:avLst/>
          <a:gdLst/>
          <a:ahLst/>
          <a:cxnLst/>
          <a:rect l="0" t="0" r="0" b="0"/>
          <a:pathLst>
            <a:path>
              <a:moveTo>
                <a:pt x="0" y="276175"/>
              </a:moveTo>
              <a:lnTo>
                <a:pt x="144936" y="276175"/>
              </a:lnTo>
              <a:lnTo>
                <a:pt x="144936" y="0"/>
              </a:lnTo>
              <a:lnTo>
                <a:pt x="289873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86230" y="4218288"/>
        <a:ext cx="20018" cy="20018"/>
      </dsp:txXfrm>
    </dsp:sp>
    <dsp:sp modelId="{91175556-9A21-4CB8-B586-A8F04EDF1CE3}">
      <dsp:nvSpPr>
        <dsp:cNvPr id="0" name=""/>
        <dsp:cNvSpPr/>
      </dsp:nvSpPr>
      <dsp:spPr>
        <a:xfrm>
          <a:off x="2951302" y="3537859"/>
          <a:ext cx="289873" cy="828526"/>
        </a:xfrm>
        <a:custGeom>
          <a:avLst/>
          <a:gdLst/>
          <a:ahLst/>
          <a:cxnLst/>
          <a:rect l="0" t="0" r="0" b="0"/>
          <a:pathLst>
            <a:path>
              <a:moveTo>
                <a:pt x="0" y="828526"/>
              </a:moveTo>
              <a:lnTo>
                <a:pt x="144936" y="828526"/>
              </a:lnTo>
              <a:lnTo>
                <a:pt x="144936" y="0"/>
              </a:lnTo>
              <a:lnTo>
                <a:pt x="289873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74295" y="3930178"/>
        <a:ext cx="43888" cy="43888"/>
      </dsp:txXfrm>
    </dsp:sp>
    <dsp:sp modelId="{3FE329D9-0658-497B-A479-51AA09C475A6}">
      <dsp:nvSpPr>
        <dsp:cNvPr id="0" name=""/>
        <dsp:cNvSpPr/>
      </dsp:nvSpPr>
      <dsp:spPr>
        <a:xfrm>
          <a:off x="1212060" y="2571245"/>
          <a:ext cx="289873" cy="1795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936" y="0"/>
              </a:lnTo>
              <a:lnTo>
                <a:pt x="144936" y="1795140"/>
              </a:lnTo>
              <a:lnTo>
                <a:pt x="289873" y="17951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1311537" y="3423356"/>
        <a:ext cx="90919" cy="90919"/>
      </dsp:txXfrm>
    </dsp:sp>
    <dsp:sp modelId="{02AEB906-062E-4226-99CD-65552A53CF06}">
      <dsp:nvSpPr>
        <dsp:cNvPr id="0" name=""/>
        <dsp:cNvSpPr/>
      </dsp:nvSpPr>
      <dsp:spPr>
        <a:xfrm>
          <a:off x="2951302" y="2433158"/>
          <a:ext cx="289873" cy="552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936" y="0"/>
              </a:lnTo>
              <a:lnTo>
                <a:pt x="144936" y="552350"/>
              </a:lnTo>
              <a:lnTo>
                <a:pt x="289873" y="55235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80644" y="2693738"/>
        <a:ext cx="31189" cy="31189"/>
      </dsp:txXfrm>
    </dsp:sp>
    <dsp:sp modelId="{DDAE3D61-BAF5-4F3B-A3D1-BA71E705D235}">
      <dsp:nvSpPr>
        <dsp:cNvPr id="0" name=""/>
        <dsp:cNvSpPr/>
      </dsp:nvSpPr>
      <dsp:spPr>
        <a:xfrm>
          <a:off x="2951302" y="2387438"/>
          <a:ext cx="289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9873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88992" y="2425911"/>
        <a:ext cx="14493" cy="14493"/>
      </dsp:txXfrm>
    </dsp:sp>
    <dsp:sp modelId="{AF95CF18-580A-436F-B016-C6DF98165046}">
      <dsp:nvSpPr>
        <dsp:cNvPr id="0" name=""/>
        <dsp:cNvSpPr/>
      </dsp:nvSpPr>
      <dsp:spPr>
        <a:xfrm>
          <a:off x="2951302" y="1880807"/>
          <a:ext cx="289873" cy="552350"/>
        </a:xfrm>
        <a:custGeom>
          <a:avLst/>
          <a:gdLst/>
          <a:ahLst/>
          <a:cxnLst/>
          <a:rect l="0" t="0" r="0" b="0"/>
          <a:pathLst>
            <a:path>
              <a:moveTo>
                <a:pt x="0" y="552350"/>
              </a:moveTo>
              <a:lnTo>
                <a:pt x="144936" y="552350"/>
              </a:lnTo>
              <a:lnTo>
                <a:pt x="144936" y="0"/>
              </a:lnTo>
              <a:lnTo>
                <a:pt x="289873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80644" y="2141387"/>
        <a:ext cx="31189" cy="31189"/>
      </dsp:txXfrm>
    </dsp:sp>
    <dsp:sp modelId="{36973A0C-6BEF-4D10-A77E-0FFF05FA8C39}">
      <dsp:nvSpPr>
        <dsp:cNvPr id="0" name=""/>
        <dsp:cNvSpPr/>
      </dsp:nvSpPr>
      <dsp:spPr>
        <a:xfrm>
          <a:off x="1212060" y="2433158"/>
          <a:ext cx="289873" cy="138087"/>
        </a:xfrm>
        <a:custGeom>
          <a:avLst/>
          <a:gdLst/>
          <a:ahLst/>
          <a:cxnLst/>
          <a:rect l="0" t="0" r="0" b="0"/>
          <a:pathLst>
            <a:path>
              <a:moveTo>
                <a:pt x="0" y="138087"/>
              </a:moveTo>
              <a:lnTo>
                <a:pt x="144936" y="138087"/>
              </a:lnTo>
              <a:lnTo>
                <a:pt x="144936" y="0"/>
              </a:lnTo>
              <a:lnTo>
                <a:pt x="289873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48970" y="2494174"/>
        <a:ext cx="16054" cy="16054"/>
      </dsp:txXfrm>
    </dsp:sp>
    <dsp:sp modelId="{739CE135-7401-42B7-B162-E39975018733}">
      <dsp:nvSpPr>
        <dsp:cNvPr id="0" name=""/>
        <dsp:cNvSpPr/>
      </dsp:nvSpPr>
      <dsp:spPr>
        <a:xfrm>
          <a:off x="2951302" y="776105"/>
          <a:ext cx="289873" cy="552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936" y="0"/>
              </a:lnTo>
              <a:lnTo>
                <a:pt x="144936" y="552350"/>
              </a:lnTo>
              <a:lnTo>
                <a:pt x="289873" y="55235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80644" y="1036686"/>
        <a:ext cx="31189" cy="31189"/>
      </dsp:txXfrm>
    </dsp:sp>
    <dsp:sp modelId="{710EC3CF-B3B5-48B4-AA5A-73EEE0779F60}">
      <dsp:nvSpPr>
        <dsp:cNvPr id="0" name=""/>
        <dsp:cNvSpPr/>
      </dsp:nvSpPr>
      <dsp:spPr>
        <a:xfrm>
          <a:off x="2951302" y="730385"/>
          <a:ext cx="289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9873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88992" y="768858"/>
        <a:ext cx="14493" cy="14493"/>
      </dsp:txXfrm>
    </dsp:sp>
    <dsp:sp modelId="{14CE2092-7EA3-4682-8C41-89BEF92EDA07}">
      <dsp:nvSpPr>
        <dsp:cNvPr id="0" name=""/>
        <dsp:cNvSpPr/>
      </dsp:nvSpPr>
      <dsp:spPr>
        <a:xfrm>
          <a:off x="2951302" y="223754"/>
          <a:ext cx="289873" cy="552350"/>
        </a:xfrm>
        <a:custGeom>
          <a:avLst/>
          <a:gdLst/>
          <a:ahLst/>
          <a:cxnLst/>
          <a:rect l="0" t="0" r="0" b="0"/>
          <a:pathLst>
            <a:path>
              <a:moveTo>
                <a:pt x="0" y="552350"/>
              </a:moveTo>
              <a:lnTo>
                <a:pt x="144936" y="552350"/>
              </a:lnTo>
              <a:lnTo>
                <a:pt x="144936" y="0"/>
              </a:lnTo>
              <a:lnTo>
                <a:pt x="289873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80644" y="484335"/>
        <a:ext cx="31189" cy="31189"/>
      </dsp:txXfrm>
    </dsp:sp>
    <dsp:sp modelId="{02D115AC-0CF2-4A64-B50D-EC06132D9A5A}">
      <dsp:nvSpPr>
        <dsp:cNvPr id="0" name=""/>
        <dsp:cNvSpPr/>
      </dsp:nvSpPr>
      <dsp:spPr>
        <a:xfrm>
          <a:off x="1212060" y="776105"/>
          <a:ext cx="289873" cy="1795140"/>
        </a:xfrm>
        <a:custGeom>
          <a:avLst/>
          <a:gdLst/>
          <a:ahLst/>
          <a:cxnLst/>
          <a:rect l="0" t="0" r="0" b="0"/>
          <a:pathLst>
            <a:path>
              <a:moveTo>
                <a:pt x="0" y="1795140"/>
              </a:moveTo>
              <a:lnTo>
                <a:pt x="144936" y="1795140"/>
              </a:lnTo>
              <a:lnTo>
                <a:pt x="144936" y="0"/>
              </a:lnTo>
              <a:lnTo>
                <a:pt x="289873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1311537" y="1628215"/>
        <a:ext cx="90919" cy="90919"/>
      </dsp:txXfrm>
    </dsp:sp>
    <dsp:sp modelId="{4CB0702F-BF3B-45A9-867E-3FB87C941E82}">
      <dsp:nvSpPr>
        <dsp:cNvPr id="0" name=""/>
        <dsp:cNvSpPr/>
      </dsp:nvSpPr>
      <dsp:spPr>
        <a:xfrm rot="16200000">
          <a:off x="-171723" y="2350305"/>
          <a:ext cx="2325687" cy="44188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vert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排除法</a:t>
          </a:r>
          <a:endParaRPr lang="zh-CN" altLang="en-US" sz="3100" kern="1200" dirty="0"/>
        </a:p>
      </dsp:txBody>
      <dsp:txXfrm>
        <a:off x="-171723" y="2350305"/>
        <a:ext cx="2325687" cy="441880"/>
      </dsp:txXfrm>
    </dsp:sp>
    <dsp:sp modelId="{D1E6163E-D911-4804-91C3-976A1DD8E33C}">
      <dsp:nvSpPr>
        <dsp:cNvPr id="0" name=""/>
        <dsp:cNvSpPr/>
      </dsp:nvSpPr>
      <dsp:spPr>
        <a:xfrm>
          <a:off x="1501934" y="555165"/>
          <a:ext cx="1449368" cy="44188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环境因素</a:t>
          </a:r>
          <a:endParaRPr lang="zh-CN" altLang="en-US" sz="1800" kern="1200" dirty="0"/>
        </a:p>
      </dsp:txBody>
      <dsp:txXfrm>
        <a:off x="1501934" y="555165"/>
        <a:ext cx="1449368" cy="441880"/>
      </dsp:txXfrm>
    </dsp:sp>
    <dsp:sp modelId="{3ADE3304-B923-4837-A0D0-D1E0DBDBC150}">
      <dsp:nvSpPr>
        <dsp:cNvPr id="0" name=""/>
        <dsp:cNvSpPr/>
      </dsp:nvSpPr>
      <dsp:spPr>
        <a:xfrm>
          <a:off x="3241176" y="2814"/>
          <a:ext cx="1449368" cy="44188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依赖</a:t>
          </a:r>
          <a:endParaRPr lang="zh-CN" altLang="en-US" sz="1800" kern="1200" dirty="0"/>
        </a:p>
      </dsp:txBody>
      <dsp:txXfrm>
        <a:off x="3241176" y="2814"/>
        <a:ext cx="1449368" cy="441880"/>
      </dsp:txXfrm>
    </dsp:sp>
    <dsp:sp modelId="{B0939A12-6D03-476F-A348-0594AA712794}">
      <dsp:nvSpPr>
        <dsp:cNvPr id="0" name=""/>
        <dsp:cNvSpPr/>
      </dsp:nvSpPr>
      <dsp:spPr>
        <a:xfrm>
          <a:off x="3241176" y="555165"/>
          <a:ext cx="1449368" cy="44188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配置</a:t>
          </a:r>
          <a:endParaRPr lang="zh-CN" altLang="en-US" sz="1800" kern="1200" dirty="0"/>
        </a:p>
      </dsp:txBody>
      <dsp:txXfrm>
        <a:off x="3241176" y="555165"/>
        <a:ext cx="1449368" cy="441880"/>
      </dsp:txXfrm>
    </dsp:sp>
    <dsp:sp modelId="{3886AA07-3173-435E-B4D3-75D768AC847A}">
      <dsp:nvSpPr>
        <dsp:cNvPr id="0" name=""/>
        <dsp:cNvSpPr/>
      </dsp:nvSpPr>
      <dsp:spPr>
        <a:xfrm>
          <a:off x="3241176" y="1107516"/>
          <a:ext cx="1449368" cy="44188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数据</a:t>
          </a:r>
          <a:endParaRPr lang="zh-CN" altLang="en-US" sz="1800" kern="1200" dirty="0"/>
        </a:p>
      </dsp:txBody>
      <dsp:txXfrm>
        <a:off x="3241176" y="1107516"/>
        <a:ext cx="1449368" cy="441880"/>
      </dsp:txXfrm>
    </dsp:sp>
    <dsp:sp modelId="{77FAF2A2-40E6-41DC-859E-0337D7ADE954}">
      <dsp:nvSpPr>
        <dsp:cNvPr id="0" name=""/>
        <dsp:cNvSpPr/>
      </dsp:nvSpPr>
      <dsp:spPr>
        <a:xfrm>
          <a:off x="1501934" y="2212217"/>
          <a:ext cx="1449368" cy="44188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代码因素</a:t>
          </a:r>
          <a:endParaRPr lang="zh-CN" altLang="en-US" sz="1800" kern="1200" dirty="0"/>
        </a:p>
      </dsp:txBody>
      <dsp:txXfrm>
        <a:off x="1501934" y="2212217"/>
        <a:ext cx="1449368" cy="441880"/>
      </dsp:txXfrm>
    </dsp:sp>
    <dsp:sp modelId="{3C9975E4-6A87-40C5-849D-D89885F78996}">
      <dsp:nvSpPr>
        <dsp:cNvPr id="0" name=""/>
        <dsp:cNvSpPr/>
      </dsp:nvSpPr>
      <dsp:spPr>
        <a:xfrm>
          <a:off x="3241176" y="1659866"/>
          <a:ext cx="1449368" cy="44188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干扰代码</a:t>
          </a:r>
          <a:endParaRPr lang="zh-CN" altLang="en-US" sz="1800" kern="1200" dirty="0"/>
        </a:p>
      </dsp:txBody>
      <dsp:txXfrm>
        <a:off x="3241176" y="1659866"/>
        <a:ext cx="1449368" cy="441880"/>
      </dsp:txXfrm>
    </dsp:sp>
    <dsp:sp modelId="{6D3F226A-41A4-4FDB-97EF-47F11BBE2077}">
      <dsp:nvSpPr>
        <dsp:cNvPr id="0" name=""/>
        <dsp:cNvSpPr/>
      </dsp:nvSpPr>
      <dsp:spPr>
        <a:xfrm>
          <a:off x="3241176" y="2212217"/>
          <a:ext cx="1449368" cy="44188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外部代码</a:t>
          </a:r>
          <a:endParaRPr lang="zh-CN" altLang="en-US" sz="1800" kern="1200" dirty="0"/>
        </a:p>
      </dsp:txBody>
      <dsp:txXfrm>
        <a:off x="3241176" y="2212217"/>
        <a:ext cx="1449368" cy="441880"/>
      </dsp:txXfrm>
    </dsp:sp>
    <dsp:sp modelId="{1801FB28-A208-472C-BE28-138372FF95DB}">
      <dsp:nvSpPr>
        <dsp:cNvPr id="0" name=""/>
        <dsp:cNvSpPr/>
      </dsp:nvSpPr>
      <dsp:spPr>
        <a:xfrm>
          <a:off x="3241176" y="2764568"/>
          <a:ext cx="1449368" cy="44188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冗余代码</a:t>
          </a:r>
          <a:endParaRPr lang="zh-CN" altLang="en-US" sz="1800" kern="1200" dirty="0"/>
        </a:p>
      </dsp:txBody>
      <dsp:txXfrm>
        <a:off x="3241176" y="2764568"/>
        <a:ext cx="1449368" cy="441880"/>
      </dsp:txXfrm>
    </dsp:sp>
    <dsp:sp modelId="{6DF1201E-9498-4D95-B656-1F86DB4F6127}">
      <dsp:nvSpPr>
        <dsp:cNvPr id="0" name=""/>
        <dsp:cNvSpPr/>
      </dsp:nvSpPr>
      <dsp:spPr>
        <a:xfrm>
          <a:off x="1501934" y="4145445"/>
          <a:ext cx="1449368" cy="44188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人为因素</a:t>
          </a:r>
          <a:endParaRPr lang="zh-CN" altLang="en-US" sz="1800" kern="1200" dirty="0"/>
        </a:p>
      </dsp:txBody>
      <dsp:txXfrm>
        <a:off x="1501934" y="4145445"/>
        <a:ext cx="1449368" cy="441880"/>
      </dsp:txXfrm>
    </dsp:sp>
    <dsp:sp modelId="{FAACCA90-45D6-4FFE-8FAC-741B9A088244}">
      <dsp:nvSpPr>
        <dsp:cNvPr id="0" name=""/>
        <dsp:cNvSpPr/>
      </dsp:nvSpPr>
      <dsp:spPr>
        <a:xfrm>
          <a:off x="3241176" y="3316919"/>
          <a:ext cx="1449368" cy="44188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大小写</a:t>
          </a:r>
          <a:endParaRPr lang="zh-CN" altLang="en-US" sz="1800" kern="1200" dirty="0"/>
        </a:p>
      </dsp:txBody>
      <dsp:txXfrm>
        <a:off x="3241176" y="3316919"/>
        <a:ext cx="1449368" cy="441880"/>
      </dsp:txXfrm>
    </dsp:sp>
    <dsp:sp modelId="{3DEA29DF-C2BE-406B-859F-C00DCB9094FF}">
      <dsp:nvSpPr>
        <dsp:cNvPr id="0" name=""/>
        <dsp:cNvSpPr/>
      </dsp:nvSpPr>
      <dsp:spPr>
        <a:xfrm>
          <a:off x="3241176" y="3869270"/>
          <a:ext cx="1449368" cy="44188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数字字母混淆</a:t>
          </a:r>
          <a:endParaRPr lang="zh-CN" altLang="en-US" sz="1800" kern="1200" dirty="0"/>
        </a:p>
      </dsp:txBody>
      <dsp:txXfrm>
        <a:off x="3241176" y="3869270"/>
        <a:ext cx="1449368" cy="441880"/>
      </dsp:txXfrm>
    </dsp:sp>
    <dsp:sp modelId="{D7DBD076-F0B1-42E8-A31A-1B056B5D1D2A}">
      <dsp:nvSpPr>
        <dsp:cNvPr id="0" name=""/>
        <dsp:cNvSpPr/>
      </dsp:nvSpPr>
      <dsp:spPr>
        <a:xfrm>
          <a:off x="3241176" y="4421621"/>
          <a:ext cx="1449368" cy="44188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不可见字符</a:t>
          </a:r>
          <a:endParaRPr lang="zh-CN" altLang="en-US" sz="1800" kern="1200" dirty="0"/>
        </a:p>
      </dsp:txBody>
      <dsp:txXfrm>
        <a:off x="3241176" y="4421621"/>
        <a:ext cx="1449368" cy="441880"/>
      </dsp:txXfrm>
    </dsp:sp>
    <dsp:sp modelId="{91EA6E1D-3188-4B77-AEC7-D6522DAB14B0}">
      <dsp:nvSpPr>
        <dsp:cNvPr id="0" name=""/>
        <dsp:cNvSpPr/>
      </dsp:nvSpPr>
      <dsp:spPr>
        <a:xfrm>
          <a:off x="3241176" y="4973971"/>
          <a:ext cx="1449368" cy="44188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编码</a:t>
          </a:r>
          <a:endParaRPr lang="zh-CN" altLang="en-US" sz="1800" kern="1200" dirty="0"/>
        </a:p>
      </dsp:txBody>
      <dsp:txXfrm>
        <a:off x="3241176" y="4973971"/>
        <a:ext cx="1449368" cy="4418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D175D2-EB56-42B3-93C8-4E12EEBC8B9E}">
      <dsp:nvSpPr>
        <dsp:cNvPr id="0" name=""/>
        <dsp:cNvSpPr/>
      </dsp:nvSpPr>
      <dsp:spPr>
        <a:xfrm>
          <a:off x="2371387" y="2488557"/>
          <a:ext cx="473741" cy="902709"/>
        </a:xfrm>
        <a:custGeom>
          <a:avLst/>
          <a:gdLst/>
          <a:ahLst/>
          <a:cxnLst/>
          <a:rect l="0" t="0" r="0" b="0"/>
          <a:pathLst>
            <a:path>
              <a:moveTo>
                <a:pt x="473741" y="0"/>
              </a:moveTo>
              <a:lnTo>
                <a:pt x="236870" y="0"/>
              </a:lnTo>
              <a:lnTo>
                <a:pt x="236870" y="902709"/>
              </a:lnTo>
              <a:lnTo>
                <a:pt x="0" y="90270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582772" y="2914425"/>
        <a:ext cx="50973" cy="50973"/>
      </dsp:txXfrm>
    </dsp:sp>
    <dsp:sp modelId="{96DD8B79-80D7-41A7-BEC4-3D5006F98885}">
      <dsp:nvSpPr>
        <dsp:cNvPr id="0" name=""/>
        <dsp:cNvSpPr/>
      </dsp:nvSpPr>
      <dsp:spPr>
        <a:xfrm>
          <a:off x="2371387" y="2442837"/>
          <a:ext cx="473741" cy="91440"/>
        </a:xfrm>
        <a:custGeom>
          <a:avLst/>
          <a:gdLst/>
          <a:ahLst/>
          <a:cxnLst/>
          <a:rect l="0" t="0" r="0" b="0"/>
          <a:pathLst>
            <a:path>
              <a:moveTo>
                <a:pt x="473741" y="45720"/>
              </a:moveTo>
              <a:lnTo>
                <a:pt x="0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596415" y="2476713"/>
        <a:ext cx="23687" cy="23687"/>
      </dsp:txXfrm>
    </dsp:sp>
    <dsp:sp modelId="{BBAD7796-CE65-4944-A5A4-A425828900F3}">
      <dsp:nvSpPr>
        <dsp:cNvPr id="0" name=""/>
        <dsp:cNvSpPr/>
      </dsp:nvSpPr>
      <dsp:spPr>
        <a:xfrm>
          <a:off x="2371387" y="1585847"/>
          <a:ext cx="473741" cy="902709"/>
        </a:xfrm>
        <a:custGeom>
          <a:avLst/>
          <a:gdLst/>
          <a:ahLst/>
          <a:cxnLst/>
          <a:rect l="0" t="0" r="0" b="0"/>
          <a:pathLst>
            <a:path>
              <a:moveTo>
                <a:pt x="473741" y="902709"/>
              </a:moveTo>
              <a:lnTo>
                <a:pt x="236870" y="902709"/>
              </a:lnTo>
              <a:lnTo>
                <a:pt x="236870" y="0"/>
              </a:ln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582772" y="2011715"/>
        <a:ext cx="50973" cy="50973"/>
      </dsp:txXfrm>
    </dsp:sp>
    <dsp:sp modelId="{5B209E08-69EA-4902-A835-B2A19FF29D9D}">
      <dsp:nvSpPr>
        <dsp:cNvPr id="0" name=""/>
        <dsp:cNvSpPr/>
      </dsp:nvSpPr>
      <dsp:spPr>
        <a:xfrm>
          <a:off x="5213839" y="2442837"/>
          <a:ext cx="473741" cy="91440"/>
        </a:xfrm>
        <a:custGeom>
          <a:avLst/>
          <a:gdLst/>
          <a:ahLst/>
          <a:cxnLst/>
          <a:rect l="0" t="0" r="0" b="0"/>
          <a:pathLst>
            <a:path>
              <a:moveTo>
                <a:pt x="473741" y="45720"/>
              </a:moveTo>
              <a:lnTo>
                <a:pt x="0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438866" y="2476713"/>
        <a:ext cx="23687" cy="23687"/>
      </dsp:txXfrm>
    </dsp:sp>
    <dsp:sp modelId="{8A53EEF6-51F6-46A0-9F57-288987D0526A}">
      <dsp:nvSpPr>
        <dsp:cNvPr id="0" name=""/>
        <dsp:cNvSpPr/>
      </dsp:nvSpPr>
      <dsp:spPr>
        <a:xfrm rot="5400000">
          <a:off x="4148224" y="2127473"/>
          <a:ext cx="3800881" cy="72216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vert270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APP</a:t>
          </a:r>
          <a:r>
            <a:rPr lang="zh-CN" altLang="en-US" sz="2900" kern="1200" dirty="0" smtClean="0"/>
            <a:t>定制代码</a:t>
          </a:r>
          <a:r>
            <a:rPr lang="en-US" altLang="zh-CN" sz="2900" kern="1200" dirty="0" smtClean="0"/>
            <a:t>BUG</a:t>
          </a:r>
          <a:endParaRPr lang="zh-CN" altLang="en-US" sz="2900" kern="1200" dirty="0"/>
        </a:p>
      </dsp:txBody>
      <dsp:txXfrm>
        <a:off x="4148224" y="2127473"/>
        <a:ext cx="3800881" cy="722167"/>
      </dsp:txXfrm>
    </dsp:sp>
    <dsp:sp modelId="{A0E0573E-551D-4153-B0C1-7BBBFD9F6FD3}">
      <dsp:nvSpPr>
        <dsp:cNvPr id="0" name=""/>
        <dsp:cNvSpPr/>
      </dsp:nvSpPr>
      <dsp:spPr>
        <a:xfrm>
          <a:off x="2845129" y="2127473"/>
          <a:ext cx="2368709" cy="72216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APP</a:t>
          </a:r>
          <a:r>
            <a:rPr lang="zh-CN" altLang="en-US" sz="2200" kern="1200" dirty="0" smtClean="0"/>
            <a:t>拆包问题</a:t>
          </a:r>
          <a:endParaRPr lang="zh-CN" altLang="en-US" sz="2200" kern="1200" dirty="0"/>
        </a:p>
      </dsp:txBody>
      <dsp:txXfrm>
        <a:off x="2845129" y="2127473"/>
        <a:ext cx="2368709" cy="722167"/>
      </dsp:txXfrm>
    </dsp:sp>
    <dsp:sp modelId="{57F34487-9FDE-4FFD-A467-8B83ED655200}">
      <dsp:nvSpPr>
        <dsp:cNvPr id="0" name=""/>
        <dsp:cNvSpPr/>
      </dsp:nvSpPr>
      <dsp:spPr>
        <a:xfrm>
          <a:off x="2678" y="1224763"/>
          <a:ext cx="2368709" cy="72216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仅退款没有调用</a:t>
          </a:r>
          <a:r>
            <a:rPr lang="en-US" altLang="zh-CN" sz="2200" kern="1200" dirty="0" smtClean="0"/>
            <a:t>AG</a:t>
          </a:r>
          <a:endParaRPr lang="zh-CN" altLang="en-US" sz="2200" kern="1200" dirty="0"/>
        </a:p>
      </dsp:txBody>
      <dsp:txXfrm>
        <a:off x="2678" y="1224763"/>
        <a:ext cx="2368709" cy="722167"/>
      </dsp:txXfrm>
    </dsp:sp>
    <dsp:sp modelId="{7341379E-EB25-4FCB-AA64-D346A9351598}">
      <dsp:nvSpPr>
        <dsp:cNvPr id="0" name=""/>
        <dsp:cNvSpPr/>
      </dsp:nvSpPr>
      <dsp:spPr>
        <a:xfrm>
          <a:off x="2678" y="2127473"/>
          <a:ext cx="2368709" cy="72216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部分有调用</a:t>
          </a:r>
          <a:r>
            <a:rPr lang="en-US" altLang="zh-CN" sz="2200" kern="1200" dirty="0" smtClean="0"/>
            <a:t>AG</a:t>
          </a:r>
          <a:endParaRPr lang="zh-CN" altLang="en-US" sz="2200" kern="1200" dirty="0"/>
        </a:p>
      </dsp:txBody>
      <dsp:txXfrm>
        <a:off x="2678" y="2127473"/>
        <a:ext cx="2368709" cy="722167"/>
      </dsp:txXfrm>
    </dsp:sp>
    <dsp:sp modelId="{1CA9813A-0234-460D-AE02-39799A3E0AE0}">
      <dsp:nvSpPr>
        <dsp:cNvPr id="0" name=""/>
        <dsp:cNvSpPr/>
      </dsp:nvSpPr>
      <dsp:spPr>
        <a:xfrm>
          <a:off x="2678" y="3030182"/>
          <a:ext cx="2368709" cy="72216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调用了</a:t>
          </a:r>
          <a:r>
            <a:rPr lang="en-US" altLang="zh-CN" sz="2200" kern="1200" dirty="0" smtClean="0"/>
            <a:t>AG</a:t>
          </a:r>
          <a:r>
            <a:rPr lang="zh-CN" altLang="en-US" sz="2200" kern="1200" dirty="0" smtClean="0"/>
            <a:t>的都是前端页面拆包扫描的</a:t>
          </a:r>
          <a:endParaRPr lang="zh-CN" altLang="en-US" sz="2200" kern="1200" dirty="0"/>
        </a:p>
      </dsp:txBody>
      <dsp:txXfrm>
        <a:off x="2678" y="3030182"/>
        <a:ext cx="2368709" cy="7221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DE7A7-C231-4B79-9769-4E269893372F}">
      <dsp:nvSpPr>
        <dsp:cNvPr id="0" name=""/>
        <dsp:cNvSpPr/>
      </dsp:nvSpPr>
      <dsp:spPr>
        <a:xfrm>
          <a:off x="943335" y="2303154"/>
          <a:ext cx="574130" cy="16409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7065" y="0"/>
              </a:lnTo>
              <a:lnTo>
                <a:pt x="287065" y="1640997"/>
              </a:lnTo>
              <a:lnTo>
                <a:pt x="574130" y="164099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1186937" y="3080189"/>
        <a:ext cx="86926" cy="86926"/>
      </dsp:txXfrm>
    </dsp:sp>
    <dsp:sp modelId="{5E739873-9B81-44C4-8C4E-F207EB8FDA79}">
      <dsp:nvSpPr>
        <dsp:cNvPr id="0" name=""/>
        <dsp:cNvSpPr/>
      </dsp:nvSpPr>
      <dsp:spPr>
        <a:xfrm>
          <a:off x="943335" y="2303154"/>
          <a:ext cx="574130" cy="546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7065" y="0"/>
              </a:lnTo>
              <a:lnTo>
                <a:pt x="287065" y="546999"/>
              </a:lnTo>
              <a:lnTo>
                <a:pt x="574130" y="54699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210575" y="2556829"/>
        <a:ext cx="39649" cy="39649"/>
      </dsp:txXfrm>
    </dsp:sp>
    <dsp:sp modelId="{FF961718-8BB5-452A-B42C-79689037D2A0}">
      <dsp:nvSpPr>
        <dsp:cNvPr id="0" name=""/>
        <dsp:cNvSpPr/>
      </dsp:nvSpPr>
      <dsp:spPr>
        <a:xfrm>
          <a:off x="943335" y="1756155"/>
          <a:ext cx="574130" cy="546999"/>
        </a:xfrm>
        <a:custGeom>
          <a:avLst/>
          <a:gdLst/>
          <a:ahLst/>
          <a:cxnLst/>
          <a:rect l="0" t="0" r="0" b="0"/>
          <a:pathLst>
            <a:path>
              <a:moveTo>
                <a:pt x="0" y="546999"/>
              </a:moveTo>
              <a:lnTo>
                <a:pt x="287065" y="546999"/>
              </a:lnTo>
              <a:lnTo>
                <a:pt x="287065" y="0"/>
              </a:lnTo>
              <a:lnTo>
                <a:pt x="574130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210575" y="2009830"/>
        <a:ext cx="39649" cy="39649"/>
      </dsp:txXfrm>
    </dsp:sp>
    <dsp:sp modelId="{C29A4DBD-B99B-4712-A6BD-08648654D33A}">
      <dsp:nvSpPr>
        <dsp:cNvPr id="0" name=""/>
        <dsp:cNvSpPr/>
      </dsp:nvSpPr>
      <dsp:spPr>
        <a:xfrm>
          <a:off x="943335" y="662156"/>
          <a:ext cx="574130" cy="1640997"/>
        </a:xfrm>
        <a:custGeom>
          <a:avLst/>
          <a:gdLst/>
          <a:ahLst/>
          <a:cxnLst/>
          <a:rect l="0" t="0" r="0" b="0"/>
          <a:pathLst>
            <a:path>
              <a:moveTo>
                <a:pt x="0" y="1640997"/>
              </a:moveTo>
              <a:lnTo>
                <a:pt x="287065" y="1640997"/>
              </a:lnTo>
              <a:lnTo>
                <a:pt x="287065" y="0"/>
              </a:lnTo>
              <a:lnTo>
                <a:pt x="574130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1186937" y="1439192"/>
        <a:ext cx="86926" cy="86926"/>
      </dsp:txXfrm>
    </dsp:sp>
    <dsp:sp modelId="{8A53EEF6-51F6-46A0-9F57-288987D0526A}">
      <dsp:nvSpPr>
        <dsp:cNvPr id="0" name=""/>
        <dsp:cNvSpPr/>
      </dsp:nvSpPr>
      <dsp:spPr>
        <a:xfrm rot="16200000">
          <a:off x="-1797418" y="1865555"/>
          <a:ext cx="4606309" cy="87519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vert" wrap="square" lIns="39370" tIns="39370" rIns="39370" bIns="3937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200" kern="1200" dirty="0" smtClean="0"/>
            <a:t>死锁</a:t>
          </a:r>
          <a:endParaRPr lang="zh-CN" altLang="en-US" sz="6200" kern="1200" dirty="0"/>
        </a:p>
      </dsp:txBody>
      <dsp:txXfrm>
        <a:off x="-1797418" y="1865555"/>
        <a:ext cx="4606309" cy="875198"/>
      </dsp:txXfrm>
    </dsp:sp>
    <dsp:sp modelId="{BF72A5AD-2758-45F2-8658-06B7A806B375}">
      <dsp:nvSpPr>
        <dsp:cNvPr id="0" name=""/>
        <dsp:cNvSpPr/>
      </dsp:nvSpPr>
      <dsp:spPr>
        <a:xfrm>
          <a:off x="1517465" y="224557"/>
          <a:ext cx="2870651" cy="87519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互斥</a:t>
          </a:r>
          <a:endParaRPr lang="zh-CN" altLang="en-US" sz="4400" kern="1200" dirty="0"/>
        </a:p>
      </dsp:txBody>
      <dsp:txXfrm>
        <a:off x="1517465" y="224557"/>
        <a:ext cx="2870651" cy="875198"/>
      </dsp:txXfrm>
    </dsp:sp>
    <dsp:sp modelId="{DAC2543D-87D0-4A38-9625-47FCA0168CAB}">
      <dsp:nvSpPr>
        <dsp:cNvPr id="0" name=""/>
        <dsp:cNvSpPr/>
      </dsp:nvSpPr>
      <dsp:spPr>
        <a:xfrm>
          <a:off x="1517465" y="1318555"/>
          <a:ext cx="2870651" cy="87519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请求与保持</a:t>
          </a:r>
          <a:endParaRPr lang="zh-CN" altLang="en-US" sz="4400" kern="1200" dirty="0"/>
        </a:p>
      </dsp:txBody>
      <dsp:txXfrm>
        <a:off x="1517465" y="1318555"/>
        <a:ext cx="2870651" cy="875198"/>
      </dsp:txXfrm>
    </dsp:sp>
    <dsp:sp modelId="{32DD9CDB-D039-4274-AB98-57CCED25E269}">
      <dsp:nvSpPr>
        <dsp:cNvPr id="0" name=""/>
        <dsp:cNvSpPr/>
      </dsp:nvSpPr>
      <dsp:spPr>
        <a:xfrm>
          <a:off x="1517465" y="2412554"/>
          <a:ext cx="2870651" cy="87519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非剥夺</a:t>
          </a:r>
          <a:endParaRPr lang="zh-CN" altLang="en-US" sz="4400" kern="1200" dirty="0"/>
        </a:p>
      </dsp:txBody>
      <dsp:txXfrm>
        <a:off x="1517465" y="2412554"/>
        <a:ext cx="2870651" cy="875198"/>
      </dsp:txXfrm>
    </dsp:sp>
    <dsp:sp modelId="{47ED8FF0-24A7-4BC9-9C03-E20607194CE5}">
      <dsp:nvSpPr>
        <dsp:cNvPr id="0" name=""/>
        <dsp:cNvSpPr/>
      </dsp:nvSpPr>
      <dsp:spPr>
        <a:xfrm>
          <a:off x="1517465" y="3506552"/>
          <a:ext cx="2870651" cy="87519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循环等待</a:t>
          </a:r>
          <a:endParaRPr lang="zh-CN" altLang="en-US" sz="4400" kern="1200" dirty="0"/>
        </a:p>
      </dsp:txBody>
      <dsp:txXfrm>
        <a:off x="1517465" y="3506552"/>
        <a:ext cx="2870651" cy="875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type="rect" r:blip="" rot="270">
                  <dgm:adjLst/>
                </dgm:shape>
              </dgm:if>
              <dgm:else name="Name11">
                <dgm:shape xmlns:r="http://schemas.openxmlformats.org/officeDocument/2006/relationships" type="rect" r:blip="" rot="90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midL"/>
                      </dgm:alg>
                    </dgm:if>
                    <dgm:else name="Name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type="rect" r:blip="" rot="270">
                  <dgm:adjLst/>
                </dgm:shape>
              </dgm:if>
              <dgm:else name="Name11">
                <dgm:shape xmlns:r="http://schemas.openxmlformats.org/officeDocument/2006/relationships" type="rect" r:blip="" rot="90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midL"/>
                      </dgm:alg>
                    </dgm:if>
                    <dgm:else name="Name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type="rect" r:blip="" rot="270">
                  <dgm:adjLst/>
                </dgm:shape>
              </dgm:if>
              <dgm:else name="Name11">
                <dgm:shape xmlns:r="http://schemas.openxmlformats.org/officeDocument/2006/relationships" type="rect" r:blip="" rot="90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midL"/>
                      </dgm:alg>
                    </dgm:if>
                    <dgm:else name="Name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5BB14-8648-4606-A1BD-9421A15DF0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AA526-96C3-4A52-8C86-0F20201D56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假设最重要的是正确，这是前提</a:t>
            </a:r>
            <a:endParaRPr lang="en-US" altLang="zh-CN" dirty="0" smtClean="0"/>
          </a:p>
          <a:p>
            <a:r>
              <a:rPr lang="zh-CN" altLang="en-US" dirty="0" smtClean="0"/>
              <a:t>推理基于对代码逻辑的判断，代码逻辑清晰很重要</a:t>
            </a:r>
            <a:endParaRPr lang="en-US" altLang="zh-CN" dirty="0" smtClean="0"/>
          </a:p>
          <a:p>
            <a:r>
              <a:rPr lang="zh-CN" altLang="en-US" dirty="0" smtClean="0"/>
              <a:t>验证和假设呼应，如果假设成立，可以进一步缩小范围</a:t>
            </a:r>
            <a:endParaRPr lang="en-US" altLang="zh-CN" dirty="0" smtClean="0"/>
          </a:p>
          <a:p>
            <a:r>
              <a:rPr lang="zh-CN" altLang="en-US" dirty="0" smtClean="0"/>
              <a:t>如果假设不成立，修订假设的条件或者思路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日志必须记清楚什么时候在哪里发生了什么，必须从日志中得到有效的信息，异常信息、堆栈、参数、第三方的响应等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外部因素：第三方等</a:t>
            </a:r>
            <a:endParaRPr lang="en-US" altLang="zh-CN" dirty="0" smtClean="0"/>
          </a:p>
          <a:p>
            <a:r>
              <a:rPr lang="zh-CN" altLang="en-US" dirty="0" smtClean="0"/>
              <a:t>环境因素：数据、参数、版本</a:t>
            </a:r>
            <a:endParaRPr lang="en-US" altLang="zh-CN" dirty="0" smtClean="0"/>
          </a:p>
          <a:p>
            <a:r>
              <a:rPr lang="zh-CN" altLang="en-US" dirty="0" smtClean="0"/>
              <a:t>多余数据：无关的数据</a:t>
            </a:r>
            <a:endParaRPr lang="en-US" altLang="zh-CN" dirty="0" smtClean="0"/>
          </a:p>
          <a:p>
            <a:r>
              <a:rPr lang="zh-CN" altLang="en-US" dirty="0" smtClean="0"/>
              <a:t>多余代码：单元测试、单独模拟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替换数据、对比结果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0989-F794-4776-9639-6FD2DDE93F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69C9-0F47-4633-8197-B55C640D5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3DB7C-2D6B-4C00-98DC-0DA6EC76AE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51A3-21E8-4EF8-877E-30E5449547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2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2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14690" y="3428365"/>
            <a:ext cx="669460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</a:rPr>
              <a:t>Spring Retry</a:t>
            </a:r>
            <a:endParaRPr lang="en-US" altLang="zh-CN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239911" y="4199462"/>
            <a:ext cx="576862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340578" y="6028271"/>
            <a:ext cx="3443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深圳市巨益科技开发有限公司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40577" y="4434400"/>
            <a:ext cx="344311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</a:rPr>
              <a:t>拉鲁克</a:t>
            </a:r>
            <a:endParaRPr lang="zh-CN" alt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</a:rPr>
              <a:t>2019-03-29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归纳推理法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6889" y="1520499"/>
            <a:ext cx="35820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Arial" panose="020B0604020202090204" pitchFamily="34" charset="0"/>
              </a:rPr>
              <a:t>归纳推理是一种由个别到一般的推理。由一定程度的关于个别事物的观点过渡到范围较大的观点，由特殊具体的事例推导出一般原理、原则的解释方法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83603" y="3869367"/>
            <a:ext cx="358204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多个数据出现相同问题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归纳总结数据的共同点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推理共同点的问题点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/>
        </p:nvGraphicFramePr>
        <p:xfrm>
          <a:off x="4826643" y="866913"/>
          <a:ext cx="6412427" cy="4977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演绎推理法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3603" y="1173259"/>
            <a:ext cx="49953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Arial" panose="020B0604020202090204" pitchFamily="34" charset="0"/>
              </a:rPr>
              <a:t>演绎推理是</a:t>
            </a:r>
            <a:r>
              <a:rPr lang="zh-CN" altLang="en-US" dirty="0">
                <a:solidFill>
                  <a:srgbClr val="333333"/>
                </a:solidFill>
                <a:latin typeface="Arial" panose="020B0604020202090204" pitchFamily="34" charset="0"/>
              </a:rPr>
              <a:t>由一般到特殊的推理方法。与“归纳法”相对。推论前提与结论之间的联系是必然的，是一种确实性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90204" pitchFamily="34" charset="0"/>
              </a:rPr>
              <a:t>推理。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83602" y="3869367"/>
            <a:ext cx="55741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代码存在确定性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特定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有特定的条件（例如死锁）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外部稳定性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基础、框架的原理理解</a:t>
            </a:r>
            <a:endParaRPr lang="zh-CN" altLang="en-US" dirty="0"/>
          </a:p>
        </p:txBody>
      </p:sp>
      <p:graphicFrame>
        <p:nvGraphicFramePr>
          <p:cNvPr id="10" name="图示 9"/>
          <p:cNvGraphicFramePr/>
          <p:nvPr/>
        </p:nvGraphicFramePr>
        <p:xfrm>
          <a:off x="6655443" y="1173259"/>
          <a:ext cx="4456254" cy="4606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Snagit_SNG83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03" y="866913"/>
            <a:ext cx="9448557" cy="5479229"/>
          </a:xfrm>
          <a:prstGeom prst="rect">
            <a:avLst/>
          </a:prstGeom>
        </p:spPr>
      </p:pic>
      <p:pic>
        <p:nvPicPr>
          <p:cNvPr id="4" name="Snagit_SNG85C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228" y="1295553"/>
            <a:ext cx="8993046" cy="5208843"/>
          </a:xfrm>
          <a:prstGeom prst="rect">
            <a:avLst/>
          </a:prstGeom>
        </p:spPr>
      </p:pic>
      <p:pic>
        <p:nvPicPr>
          <p:cNvPr id="5" name="Snagit_SNG8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560" y="1699283"/>
            <a:ext cx="8762827" cy="50754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-IDE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Snagit_SNG84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89" y="708659"/>
            <a:ext cx="10780421" cy="5839395"/>
          </a:xfrm>
          <a:prstGeom prst="rect">
            <a:avLst/>
          </a:prstGeom>
        </p:spPr>
      </p:pic>
      <p:pic>
        <p:nvPicPr>
          <p:cNvPr id="3" name="Snagit_SNG84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585" y="1783674"/>
            <a:ext cx="8000000" cy="3847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远程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Snagit_SNG85A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518" y="866913"/>
            <a:ext cx="7829860" cy="56557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jvisualvm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Snagit_SNG85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042" y="866913"/>
            <a:ext cx="10179127" cy="5468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jmc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Snagit_SNG7F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12" y="708659"/>
            <a:ext cx="9380095" cy="59439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-jstack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6889" y="1312553"/>
            <a:ext cx="71007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jstack [ option ] 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pid</a:t>
            </a:r>
            <a:br>
              <a:rPr lang="en-US" altLang="zh-CN" dirty="0"/>
            </a:b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jstack [ option ] executable core</a:t>
            </a:r>
            <a:br>
              <a:rPr lang="en-US" altLang="zh-CN" dirty="0"/>
            </a:b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jstack [ option ] [server-id@]remote-hostname-or-IP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46889" y="3715473"/>
            <a:ext cx="5067606" cy="880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jstack</a:t>
            </a:r>
            <a:r>
              <a:rPr lang="zh-CN" altLang="en-US" dirty="0"/>
              <a:t>用于生成</a:t>
            </a:r>
            <a:r>
              <a:rPr lang="en-US" altLang="zh-CN" dirty="0"/>
              <a:t>java</a:t>
            </a:r>
            <a:r>
              <a:rPr lang="zh-CN" altLang="en-US" dirty="0"/>
              <a:t>虚拟机当前时刻的线程</a:t>
            </a:r>
            <a:r>
              <a:rPr lang="zh-CN" altLang="en-US" dirty="0" smtClean="0"/>
              <a:t>快照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排查死锁、死循环、长等待等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证伪法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6889" y="1508130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Arial" panose="020B0604020202090204" pitchFamily="34" charset="0"/>
              </a:rPr>
              <a:t>用个别经验的事实否定科学理论普遍陈述的方法。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46888" y="3466181"/>
            <a:ext cx="52629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证明不是所有天鹅都是白的不需要找到所有天鹅来证明，只要找到一只黑的。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逆向思维，排查问题的必要条件</a:t>
            </a:r>
            <a:endParaRPr lang="zh-CN" altLang="en-US" dirty="0"/>
          </a:p>
        </p:txBody>
      </p:sp>
      <p:pic>
        <p:nvPicPr>
          <p:cNvPr id="2050" name="Picture 2" descr="https://timgsa.baidu.com/timg?image&amp;quality=80&amp;size=b9999_10000&amp;sec=1547622578&amp;di=31320e3d96a0195952a78622378aa884&amp;imgtype=jpg&amp;er=1&amp;src=http%3A%2F%2F5b0988e595225.cdn.sohucs.com%2Fimages%2F20171210%2F648ef8f1797d420b9810791efe25a264.jpe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489" y="1877462"/>
            <a:ext cx="4015898" cy="259778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  <a:headEnd/>
            <a:tailEnd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持续性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OOM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7175" y="1053760"/>
            <a:ext cx="6567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问题描述：星柚刚上线的几天前端</a:t>
            </a:r>
            <a:r>
              <a:rPr lang="en-US" altLang="zh-CN" sz="1600" dirty="0" smtClean="0"/>
              <a:t>WEB</a:t>
            </a:r>
            <a:r>
              <a:rPr lang="zh-CN" altLang="en-US" sz="1600" dirty="0" smtClean="0"/>
              <a:t>服务每隔几个小时就会出现</a:t>
            </a:r>
            <a:r>
              <a:rPr lang="en-US" altLang="zh-CN" sz="1600" dirty="0" smtClean="0"/>
              <a:t>OOM</a:t>
            </a:r>
            <a:endParaRPr lang="en-US" altLang="zh-CN" sz="16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677175" y="1579161"/>
            <a:ext cx="1056184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问题分析：</a:t>
            </a: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只有</a:t>
            </a:r>
            <a:r>
              <a:rPr lang="en-US" altLang="zh-CN" sz="1600" dirty="0" smtClean="0"/>
              <a:t>WEB</a:t>
            </a:r>
            <a:r>
              <a:rPr lang="zh-CN" altLang="en-US" sz="1600" dirty="0" smtClean="0"/>
              <a:t>服务出现了</a:t>
            </a:r>
            <a:r>
              <a:rPr lang="en-US" altLang="zh-CN" sz="1600" dirty="0" smtClean="0"/>
              <a:t>OOM</a:t>
            </a:r>
            <a:r>
              <a:rPr lang="zh-CN" altLang="en-US" sz="1600" dirty="0" smtClean="0"/>
              <a:t>，基本可以断定是和前端相关的方法问题</a:t>
            </a: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只有星柚的出现了</a:t>
            </a:r>
            <a:r>
              <a:rPr lang="en-US" altLang="zh-CN" sz="1600" dirty="0" smtClean="0"/>
              <a:t>OOM</a:t>
            </a:r>
            <a:r>
              <a:rPr lang="zh-CN" altLang="en-US" sz="1600" dirty="0" smtClean="0"/>
              <a:t>，星柚和赢家、古上古不是同一个版本，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种可能：</a:t>
            </a:r>
            <a:endParaRPr lang="en-US" altLang="zh-CN" sz="1600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600" dirty="0" smtClean="0"/>
              <a:t>星柚的版本有问题</a:t>
            </a:r>
            <a:endParaRPr lang="en-US" altLang="zh-CN" sz="1600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600" dirty="0" smtClean="0"/>
              <a:t>所有版本有问题，但只有星柚的业务触发了</a:t>
            </a:r>
            <a:r>
              <a:rPr lang="en-US" altLang="zh-CN" sz="1600" dirty="0" smtClean="0"/>
              <a:t>BUG</a:t>
            </a: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smtClean="0"/>
              <a:t>OOM</a:t>
            </a:r>
            <a:r>
              <a:rPr lang="zh-CN" altLang="en-US" sz="1600" dirty="0" smtClean="0"/>
              <a:t>意味着要么内存泄露，要么数据量过大耗尽内存</a:t>
            </a:r>
            <a:endParaRPr lang="zh-CN" altLang="en-US" sz="16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677175" y="3919850"/>
            <a:ext cx="106428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问题排查：</a:t>
            </a:r>
            <a:endParaRPr lang="zh-CN" altLang="en-US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对比一下近期提交的代码，代码层面一般不太容易发现</a:t>
            </a:r>
            <a:r>
              <a:rPr lang="en-US" altLang="zh-CN" sz="1600" dirty="0" smtClean="0"/>
              <a:t>OOM</a:t>
            </a:r>
            <a:r>
              <a:rPr lang="zh-CN" altLang="en-US" sz="1600" dirty="0" smtClean="0"/>
              <a:t>的问题</a:t>
            </a: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进行</a:t>
            </a:r>
            <a:r>
              <a:rPr lang="en-US" altLang="zh-CN" sz="1600" dirty="0" err="1" smtClean="0"/>
              <a:t>jvm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dump</a:t>
            </a:r>
            <a:r>
              <a:rPr lang="zh-CN" altLang="en-US" sz="1600" dirty="0" smtClean="0"/>
              <a:t>分析，由于之前服务设置了私有的</a:t>
            </a:r>
            <a:r>
              <a:rPr lang="en-US" altLang="zh-CN" sz="1600" dirty="0" err="1" smtClean="0"/>
              <a:t>tmp</a:t>
            </a:r>
            <a:r>
              <a:rPr lang="zh-CN" altLang="en-US" sz="1600" dirty="0" smtClean="0"/>
              <a:t>导致</a:t>
            </a:r>
            <a:r>
              <a:rPr lang="en-US" altLang="zh-CN" sz="1600" dirty="0" smtClean="0"/>
              <a:t>jstack</a:t>
            </a:r>
            <a:r>
              <a:rPr lang="zh-CN" altLang="en-US" sz="1600" dirty="0" smtClean="0"/>
              <a:t>等工具无法监控到对应</a:t>
            </a:r>
            <a:r>
              <a:rPr lang="en-US" altLang="zh-CN" sz="1600" dirty="0" err="1" smtClean="0"/>
              <a:t>jvm</a:t>
            </a:r>
            <a:r>
              <a:rPr lang="zh-CN" altLang="en-US" sz="1600" dirty="0" smtClean="0"/>
              <a:t>进程，修改后进行</a:t>
            </a:r>
            <a:r>
              <a:rPr lang="en-US" altLang="zh-CN" sz="1600" dirty="0" smtClean="0"/>
              <a:t>dump</a:t>
            </a:r>
            <a:r>
              <a:rPr lang="zh-CN" altLang="en-US" sz="1600" dirty="0" smtClean="0"/>
              <a:t>分析</a:t>
            </a: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分析慢</a:t>
            </a:r>
            <a:r>
              <a:rPr lang="en-US" altLang="zh-CN" sz="1600" dirty="0" err="1" smtClean="0"/>
              <a:t>sql</a:t>
            </a:r>
            <a:r>
              <a:rPr lang="zh-CN" altLang="en-US" sz="1600" dirty="0" smtClean="0"/>
              <a:t>是否有对大表的全表查询，发现</a:t>
            </a:r>
            <a:r>
              <a:rPr lang="en-US" altLang="zh-CN" sz="1600" dirty="0" err="1" smtClean="0"/>
              <a:t>sql</a:t>
            </a:r>
            <a:r>
              <a:rPr lang="zh-CN" altLang="en-US" sz="1600" dirty="0" smtClean="0"/>
              <a:t>监控中有查询</a:t>
            </a:r>
            <a:r>
              <a:rPr lang="en-US" altLang="zh-CN" sz="1600" dirty="0" err="1" smtClean="0"/>
              <a:t>sku</a:t>
            </a:r>
            <a:r>
              <a:rPr lang="zh-CN" altLang="en-US" sz="1600" dirty="0" smtClean="0"/>
              <a:t>不带条件的查询</a:t>
            </a: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根据</a:t>
            </a:r>
            <a:r>
              <a:rPr lang="en-US" altLang="zh-CN" sz="1600" dirty="0" err="1" smtClean="0"/>
              <a:t>sql</a:t>
            </a:r>
            <a:r>
              <a:rPr lang="zh-CN" altLang="en-US" sz="1600" dirty="0" smtClean="0"/>
              <a:t>分析是前端在执行调用查询</a:t>
            </a:r>
            <a:r>
              <a:rPr lang="en-US" altLang="zh-CN" sz="1600" dirty="0" err="1" smtClean="0"/>
              <a:t>sku</a:t>
            </a:r>
            <a:r>
              <a:rPr lang="zh-CN" altLang="en-US" sz="1600" dirty="0" smtClean="0"/>
              <a:t>的方法内</a:t>
            </a:r>
            <a:r>
              <a:rPr lang="en-US" altLang="zh-CN" sz="1600" dirty="0" err="1" smtClean="0"/>
              <a:t>sku</a:t>
            </a:r>
            <a:r>
              <a:rPr lang="zh-CN" altLang="en-US" sz="1600" dirty="0" smtClean="0"/>
              <a:t>传的空，导致此条件被忽略</a:t>
            </a: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smtClean="0"/>
              <a:t>SKU</a:t>
            </a:r>
            <a:r>
              <a:rPr lang="zh-CN" altLang="en-US" sz="1600" dirty="0" smtClean="0"/>
              <a:t>查询不分页的方法加入参数校验，问题解决。</a:t>
            </a:r>
            <a:endParaRPr lang="zh-CN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1255" y="286310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33027" y="138897"/>
            <a:ext cx="1538118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757045" y="955040"/>
            <a:ext cx="8378190" cy="9029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 Retry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757045" y="2211070"/>
            <a:ext cx="8378190" cy="9029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 Retry</a:t>
            </a:r>
            <a:r>
              <a:rPr lang="zh-CN" altLang="en-US"/>
              <a:t>源码解读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757045" y="3465830"/>
            <a:ext cx="8378190" cy="9029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注意点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757045" y="4733290"/>
            <a:ext cx="8378190" cy="9029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3.0</a:t>
            </a:r>
            <a:r>
              <a:rPr lang="zh-CN" altLang="en-US"/>
              <a:t>的重构方案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00723" y="708659"/>
            <a:ext cx="6111033" cy="61247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doProcessImport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(fastCursor, slowCursor)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dataList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importDataList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(fastCursor &lt;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dataList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dataList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[fastCursor +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!==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undefined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dataList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[fastCursor][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交易号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dataList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[fastCursor +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交易号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fastCursor++;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//slice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的终点为开区间，所以需要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+1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importDomain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list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dataList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(slowCursor, fastCursor +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SalesOrderApi.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importSalesOrder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importDomain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=&gt;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total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dataList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(fastCursor &lt;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//slice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的起点为闭区间，将慢指针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+1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避免截取同一行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slowCursor = fastCursor +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total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fastCursor) &gt;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fastCursor = fastCursor +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fastCursor 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doProcessImport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(fastCursor, slowCursor);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同步还是异步？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75032" y="866913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问题描述：后端只收到了最后一次请求</a:t>
            </a:r>
            <a:endParaRPr lang="en-US" altLang="zh-CN" sz="16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6575032" y="3269416"/>
            <a:ext cx="54982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问题排查：</a:t>
            </a: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断点调试变量，变量与条件区间没问题</a:t>
            </a: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精简为单次执行代码，执行正常；如果数据只有一页也执行正常</a:t>
            </a: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拆解代码，单行分析，发现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while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(fastCursor &lt; </a:t>
            </a:r>
            <a:r>
              <a:rPr lang="zh-CN" altLang="zh-CN" sz="1600" dirty="0">
                <a:solidFill>
                  <a:srgbClr val="458383"/>
                </a:solidFill>
                <a:latin typeface="Consolas" panose="020B0609020204030204" pitchFamily="49" charset="0"/>
              </a:rPr>
              <a:t>total</a:t>
            </a:r>
            <a:r>
              <a:rPr lang="zh-CN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有问题，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while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中会一直递归到最后一次才开始真正执行</a:t>
            </a:r>
            <a:r>
              <a:rPr lang="zh-CN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SalesOrderApi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importSalesOrder</a:t>
            </a:r>
            <a:endParaRPr lang="en-US" altLang="zh-CN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while</a:t>
            </a:r>
            <a:r>
              <a:rPr lang="zh-CN" altLang="en-US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改为</a:t>
            </a:r>
            <a:r>
              <a:rPr lang="en-US" altLang="zh-CN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zh-CN" altLang="en-US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后问题解决</a:t>
            </a:r>
            <a:endParaRPr lang="zh-CN" altLang="en-US" sz="16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6575032" y="1422757"/>
            <a:ext cx="537172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问题分析：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/>
              <a:t>Promise</a:t>
            </a:r>
            <a:r>
              <a:rPr lang="zh-CN" altLang="en-US" sz="1600" dirty="0"/>
              <a:t>的</a:t>
            </a:r>
            <a:r>
              <a:rPr lang="en-US" altLang="zh-CN" sz="1600" dirty="0"/>
              <a:t>then</a:t>
            </a:r>
            <a:r>
              <a:rPr lang="zh-CN" altLang="en-US" sz="1600" dirty="0"/>
              <a:t>确实都是回调才执行，问题肯定在前端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递归方式的参数是上一次的结果，后端只收到了最后一页请求，可能是条件问题</a:t>
            </a:r>
            <a:endParaRPr lang="en-US" altLang="zh-CN" sz="160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诡异的堆栈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73401" y="1083130"/>
            <a:ext cx="5884331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@PostMapping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(params =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"method=order.receiver.modify"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OmsReceiverModifyResponse modifyReceiverInfo(HttpServletRequest servletRequest)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OmsReceiverModifyRequest request = checkSign(servletRequest, OmsReceiverModifyRequest.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"order.receiver.modify"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process(request);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@PostMapping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(params =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"method=170"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OmsReceiverModifyResponse receiverModifyInfo170(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"method"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String content)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OmsReceiverModifyRequest request = JsonUtil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toObject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(content, OmsReceiverModifyRequest.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process(request);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6889" y="2897249"/>
            <a:ext cx="10638903" cy="358205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13:28:08.183 ERROR [http-nio-30002-exec-7] </a:t>
            </a:r>
            <a:r>
              <a:rPr lang="en-US" altLang="zh-CN" sz="1400" dirty="0" err="1"/>
              <a:t>c.g.o.b.i.t.DispatchOrderServiceImpl</a:t>
            </a:r>
            <a:r>
              <a:rPr lang="en-US" altLang="zh-CN" sz="1400" dirty="0"/>
              <a:t> - </a:t>
            </a:r>
            <a:r>
              <a:rPr lang="zh-CN" altLang="en-US" sz="1400" dirty="0"/>
              <a:t>取消配货单失败，堆栈信息</a:t>
            </a:r>
            <a:r>
              <a:rPr lang="en-US" altLang="zh-CN" sz="1400" dirty="0"/>
              <a:t>:</a:t>
            </a:r>
            <a:endParaRPr lang="en-US" altLang="zh-CN" sz="1400" dirty="0"/>
          </a:p>
          <a:p>
            <a:r>
              <a:rPr lang="en-US" altLang="zh-CN" sz="1400" dirty="0" err="1"/>
              <a:t>com.greatonce.oms.domain.OmsException</a:t>
            </a:r>
            <a:r>
              <a:rPr lang="en-US" altLang="zh-CN" sz="1400" dirty="0"/>
              <a:t>: </a:t>
            </a:r>
            <a:r>
              <a:rPr lang="zh-CN" altLang="en-US" sz="1400" dirty="0"/>
              <a:t>单据已变更，请刷新后再试</a:t>
            </a:r>
            <a:endParaRPr lang="zh-CN" altLang="en-US" sz="1400" dirty="0"/>
          </a:p>
          <a:p>
            <a:r>
              <a:rPr lang="zh-CN" altLang="en-US" sz="1400" dirty="0"/>
              <a:t>        </a:t>
            </a:r>
            <a:r>
              <a:rPr lang="en-US" altLang="zh-CN" sz="1400" dirty="0"/>
              <a:t>at </a:t>
            </a:r>
            <a:r>
              <a:rPr lang="en-US" altLang="zh-CN" sz="1400" dirty="0" err="1"/>
              <a:t>com.greatonce.oms.biz.impl.AbstractVersionService.update</a:t>
            </a:r>
            <a:r>
              <a:rPr lang="en-US" altLang="zh-CN" sz="1400" dirty="0"/>
              <a:t>(AbstractVersionService.java:28)</a:t>
            </a:r>
            <a:endParaRPr lang="en-US" altLang="zh-CN" sz="1400" dirty="0"/>
          </a:p>
          <a:p>
            <a:r>
              <a:rPr lang="en-US" altLang="zh-CN" sz="1400" dirty="0"/>
              <a:t>        at com.greatonce.oms.biz.impl.trade.DispatchOrderServiceImpl.lambda$cancelOms$5(DispatchOrderServiceImpl.java:363)</a:t>
            </a:r>
            <a:endParaRPr lang="en-US" altLang="zh-CN" sz="1400" dirty="0"/>
          </a:p>
          <a:p>
            <a:r>
              <a:rPr lang="en-US" altLang="zh-CN" sz="1400" dirty="0"/>
              <a:t>        at </a:t>
            </a:r>
            <a:r>
              <a:rPr lang="en-US" altLang="zh-CN" sz="1400" dirty="0" err="1"/>
              <a:t>com.greatonce.core.database.ManualTransactionTemplate.execute</a:t>
            </a:r>
            <a:r>
              <a:rPr lang="en-US" altLang="zh-CN" sz="1400" dirty="0"/>
              <a:t>(ManualTransactionTemplate.java:62)</a:t>
            </a:r>
            <a:endParaRPr lang="en-US" altLang="zh-CN" sz="1400" dirty="0"/>
          </a:p>
          <a:p>
            <a:r>
              <a:rPr lang="en-US" altLang="zh-CN" sz="1400" dirty="0"/>
              <a:t>        at </a:t>
            </a:r>
            <a:r>
              <a:rPr lang="en-US" altLang="zh-CN" sz="1400" dirty="0" err="1"/>
              <a:t>com.greatonce.core.database.ManualTransactionTemplate.execute</a:t>
            </a:r>
            <a:r>
              <a:rPr lang="en-US" altLang="zh-CN" sz="1400" dirty="0"/>
              <a:t>(ManualTransactionTemplate.java:33)</a:t>
            </a:r>
            <a:endParaRPr lang="en-US" altLang="zh-CN" sz="1400" dirty="0"/>
          </a:p>
          <a:p>
            <a:r>
              <a:rPr lang="en-US" altLang="zh-CN" sz="1400" dirty="0"/>
              <a:t>        at com.greatonce.oms.biz.impl.trade.DispatchOrderServiceImpl.cancelOms(DispatchOrderServiceImpl.java:359)</a:t>
            </a:r>
            <a:endParaRPr lang="en-US" altLang="zh-CN" sz="1400" dirty="0"/>
          </a:p>
          <a:p>
            <a:r>
              <a:rPr lang="en-US" altLang="zh-CN" sz="1400" dirty="0"/>
              <a:t>        at com.greatonce.oms.biz.impl.trade.DispatchOrderServiceImpl.cancel(DispatchOrderServiceImpl.java:322)</a:t>
            </a:r>
            <a:endParaRPr lang="en-US" altLang="zh-CN" sz="1400" dirty="0"/>
          </a:p>
          <a:p>
            <a:r>
              <a:rPr lang="en-US" altLang="zh-CN" sz="1400" dirty="0"/>
              <a:t>        at com.greatonce.oms.api.qimen.custom.QimenReceiverModifyController.cancelDispatchOrder(QimenReceiverModifyController.java:192)</a:t>
            </a:r>
            <a:endParaRPr lang="en-US" altLang="zh-CN" sz="1400" dirty="0"/>
          </a:p>
          <a:p>
            <a:r>
              <a:rPr lang="en-US" altLang="zh-CN" sz="1400" dirty="0"/>
              <a:t>        at com.greatonce.oms.api.qimen.custom.QimenReceiverModifyController.process(QimenReceiverModifyController.java:126)</a:t>
            </a:r>
            <a:endParaRPr lang="en-US" altLang="zh-CN" sz="1400" dirty="0"/>
          </a:p>
          <a:p>
            <a:r>
              <a:rPr lang="en-US" altLang="zh-CN" sz="1400" dirty="0"/>
              <a:t>        at com.greatonce.oms.api.qimen.custom.QimenReceiverModifyController.</a:t>
            </a:r>
            <a:r>
              <a:rPr lang="en-US" altLang="zh-CN" sz="1400" b="1" dirty="0">
                <a:solidFill>
                  <a:srgbClr val="FFFF00"/>
                </a:solidFill>
              </a:rPr>
              <a:t>receiverModifyInfo170</a:t>
            </a:r>
            <a:r>
              <a:rPr lang="en-US" altLang="zh-CN" sz="1400" dirty="0"/>
              <a:t>(QimenReceiverModifyController.java:82)</a:t>
            </a:r>
            <a:endParaRPr lang="en-US" altLang="zh-CN" sz="1400" dirty="0"/>
          </a:p>
          <a:p>
            <a:r>
              <a:rPr lang="en-US" altLang="zh-CN" sz="1400" dirty="0"/>
              <a:t>        at sun.reflect.GeneratedMethodAccessor3226.invoke(Unknown Source)</a:t>
            </a:r>
            <a:endParaRPr lang="en-US" altLang="zh-CN" sz="1400" dirty="0"/>
          </a:p>
          <a:p>
            <a:r>
              <a:rPr lang="en-US" altLang="zh-CN" sz="1400" dirty="0"/>
              <a:t>        at </a:t>
            </a:r>
            <a:r>
              <a:rPr lang="en-US" altLang="zh-CN" sz="1400" dirty="0" err="1"/>
              <a:t>sun.reflect.DelegatingMethodAccessorImpl.invoke</a:t>
            </a:r>
            <a:r>
              <a:rPr lang="en-US" altLang="zh-CN" sz="1400" dirty="0"/>
              <a:t>(DelegatingMethodAccessorImpl.java:43)</a:t>
            </a:r>
            <a:endParaRPr lang="en-US" altLang="zh-CN" sz="1400" dirty="0"/>
          </a:p>
          <a:p>
            <a:r>
              <a:rPr lang="en-US" altLang="zh-CN" sz="1400" dirty="0"/>
              <a:t>        at </a:t>
            </a:r>
            <a:r>
              <a:rPr lang="en-US" altLang="zh-CN" sz="1400" dirty="0" err="1"/>
              <a:t>java.lang.reflect.Method.invoke</a:t>
            </a:r>
            <a:r>
              <a:rPr lang="en-US" altLang="zh-CN" sz="1400" dirty="0"/>
              <a:t>(Method.java:498)</a:t>
            </a:r>
            <a:endParaRPr lang="en-US" altLang="zh-CN" sz="1400" dirty="0"/>
          </a:p>
          <a:p>
            <a:r>
              <a:rPr lang="en-US" altLang="zh-CN" sz="1400" dirty="0"/>
              <a:t>        at org.springframework.web.method.support.InvocableHandlerMethod.doInvoke(InvocableHandlerMethod.java:209)</a:t>
            </a:r>
            <a:endParaRPr lang="en-US" altLang="zh-CN" sz="1400" dirty="0"/>
          </a:p>
          <a:p>
            <a:r>
              <a:rPr lang="en-US" altLang="zh-CN" sz="1400" dirty="0"/>
              <a:t>        at org.springframework.web.method.support.InvocableHandlerMethod.invokeForRequest(InvocableHandlerMethod.java:136)</a:t>
            </a:r>
            <a:endParaRPr lang="en-US" altLang="zh-CN" sz="1400" dirty="0"/>
          </a:p>
        </p:txBody>
      </p:sp>
      <p:sp>
        <p:nvSpPr>
          <p:cNvPr id="4" name="文本框 3"/>
          <p:cNvSpPr txBox="1"/>
          <p:nvPr/>
        </p:nvSpPr>
        <p:spPr>
          <a:xfrm>
            <a:off x="6493824" y="2871414"/>
            <a:ext cx="5266054" cy="31700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/>
              <a:t>问题排查：</a:t>
            </a: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代码流程看不出问题</a:t>
            </a: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日志记录点没错，怀疑异常记录的堆栈有问题</a:t>
            </a: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err="1" smtClean="0"/>
              <a:t>SystemExceptions</a:t>
            </a:r>
            <a:r>
              <a:rPr lang="zh-CN" altLang="en-US" sz="1600" dirty="0" smtClean="0"/>
              <a:t>中的异常是静态的，单独模拟静态异常实例的调用链，发现同一个异常实例，记录堆栈信息后就不会再更新了</a:t>
            </a: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err="1" smtClean="0"/>
              <a:t>SystemExceptions</a:t>
            </a:r>
            <a:r>
              <a:rPr lang="zh-CN" altLang="en-US" sz="1600" dirty="0" smtClean="0"/>
              <a:t>中改为定义异常编码，抛出异常时</a:t>
            </a:r>
            <a:r>
              <a:rPr lang="en-US" altLang="zh-CN" sz="1600" dirty="0" smtClean="0"/>
              <a:t>new</a:t>
            </a:r>
            <a:r>
              <a:rPr lang="zh-CN" altLang="en-US" sz="1600" dirty="0" smtClean="0"/>
              <a:t>新的异常实例，问题解决</a:t>
            </a:r>
            <a:endParaRPr lang="en-US" altLang="zh-CN" sz="1600" dirty="0" smtClean="0"/>
          </a:p>
          <a:p>
            <a:endParaRPr lang="en-US" altLang="zh-CN" sz="16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6493824" y="708659"/>
            <a:ext cx="5266054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/>
              <a:t>问题描述：取消配货单失败，堆栈显示是从修改地址的方法请求调用的</a:t>
            </a:r>
            <a:endParaRPr lang="en-US" altLang="zh-CN" sz="16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6493824" y="1293434"/>
            <a:ext cx="5266054" cy="1446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/>
              <a:t>问题分析：</a:t>
            </a: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smtClean="0"/>
              <a:t>receiverModifyInfo170</a:t>
            </a:r>
            <a:r>
              <a:rPr lang="zh-CN" altLang="en-US" sz="1600" dirty="0" smtClean="0"/>
              <a:t>方法与取消配货单没有直接关系</a:t>
            </a: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这个异常出现了多次，查询了地址修改请求接口绝大部分都没有请求记录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死锁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889" y="908283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问题描述：古尚古</a:t>
            </a:r>
            <a:r>
              <a:rPr lang="en-US" altLang="zh-CN" dirty="0" smtClean="0"/>
              <a:t>WMS</a:t>
            </a:r>
            <a:r>
              <a:rPr lang="zh-CN" altLang="en-US" dirty="0" smtClean="0"/>
              <a:t>回传发货时出现死锁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92163" y="1666225"/>
            <a:ext cx="11301282" cy="332398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12:38:18.599 ERROR [http-nio-30002-exec-129] c.g.o.b.i.t.DispatchOrderServiceImpl - 仓库通知发货，堆栈信息:</a:t>
            </a:r>
            <a:endParaRPr lang="zh-CN" altLang="en-US" sz="1400" dirty="0"/>
          </a:p>
          <a:p>
            <a:r>
              <a:rPr lang="zh-CN" altLang="en-US" sz="1400" dirty="0"/>
              <a:t>org.springframework.dao.DeadlockLoserDataAccessException:</a:t>
            </a:r>
            <a:endParaRPr lang="zh-CN" altLang="en-US" sz="1400" dirty="0"/>
          </a:p>
          <a:p>
            <a:r>
              <a:rPr lang="zh-CN" altLang="en-US" sz="1400" dirty="0"/>
              <a:t>### Error updating database.  Cause: com.mysql.cj.jdbc.exceptions.MySQLTransactionRollbackException: Deadlock found when trying to get lock; try restarting transaction</a:t>
            </a:r>
            <a:endParaRPr lang="zh-CN" altLang="en-US" sz="1400" dirty="0"/>
          </a:p>
          <a:p>
            <a:r>
              <a:rPr lang="zh-CN" altLang="en-US" sz="1400" dirty="0"/>
              <a:t>### The error may involve defaultParameterMap</a:t>
            </a:r>
            <a:endParaRPr lang="zh-CN" altLang="en-US" sz="1400" dirty="0"/>
          </a:p>
          <a:p>
            <a:r>
              <a:rPr lang="zh-CN" altLang="en-US" sz="1400" dirty="0"/>
              <a:t>### The error occurred while setting parameters</a:t>
            </a:r>
            <a:endParaRPr lang="zh-CN" altLang="en-US" sz="1400" dirty="0"/>
          </a:p>
          <a:p>
            <a:r>
              <a:rPr lang="zh-CN" altLang="en-US" sz="1400" dirty="0"/>
              <a:t>### SQL: UPDATE oms_stock     SET quantity = quantity + ?     WHERE sku_id = ?       AND virtual_warehouse_id = ?</a:t>
            </a:r>
            <a:endParaRPr lang="zh-CN" altLang="en-US" sz="1400" dirty="0"/>
          </a:p>
          <a:p>
            <a:r>
              <a:rPr lang="zh-CN" altLang="en-US" sz="1400" dirty="0"/>
              <a:t>### Cause: com.mysql.cj.jdbc.exceptions.MySQLTransactionRollbackException: Deadlock found when trying to get lock; try restarting transaction</a:t>
            </a:r>
            <a:endParaRPr lang="zh-CN" altLang="en-US" sz="1400" dirty="0"/>
          </a:p>
          <a:p>
            <a:r>
              <a:rPr lang="zh-CN" altLang="en-US" sz="1400" dirty="0"/>
              <a:t>; ]; Deadlock found when trying to get lock; try restarting transaction; nested exception is com.mysql.cj.jdbc.exceptions.MySQLTransactionRollbackException: Deadlock found when trying to get lock; try restarting transaction</a:t>
            </a:r>
            <a:endParaRPr lang="zh-CN" altLang="en-US" sz="1400" dirty="0"/>
          </a:p>
          <a:p>
            <a:r>
              <a:rPr lang="zh-CN" altLang="en-US" sz="1400" dirty="0"/>
              <a:t>        at org.springframework.jdbc.support.SQLErrorCodeSQLExceptionTranslator.doTranslate(SQLErrorCodeSQLExceptionTranslator.java:266)</a:t>
            </a:r>
            <a:endParaRPr lang="zh-CN" altLang="en-US" sz="1400" dirty="0"/>
          </a:p>
          <a:p>
            <a:r>
              <a:rPr lang="zh-CN" altLang="en-US" sz="1400" dirty="0"/>
              <a:t>        at org.springframework.jdbc.support.AbstractFallbackSQLExceptionTranslator.translate(AbstractFallbackSQLExceptionTranslator.java:72)</a:t>
            </a:r>
            <a:endParaRPr lang="zh-CN" altLang="en-US" sz="1400" dirty="0"/>
          </a:p>
          <a:p>
            <a:r>
              <a:rPr lang="zh-CN" altLang="en-US" sz="1400" dirty="0"/>
              <a:t>        at org.mybatis.spring.MyBatisExceptionTranslator.translateExceptionIfPossible(MyBatisExceptionTranslator.java:73)</a:t>
            </a:r>
            <a:endParaRPr lang="zh-CN" altLang="en-US" sz="1400" dirty="0"/>
          </a:p>
          <a:p>
            <a:r>
              <a:rPr lang="zh-CN" altLang="en-US" sz="1400" dirty="0"/>
              <a:t>        at org.mybatis.spring.SqlSessionTemplate$SqlSessionInterceptor.invoke(SqlSessionTemplate.java:446)</a:t>
            </a:r>
            <a:endParaRPr lang="zh-CN" altLang="en-US" sz="1400" dirty="0"/>
          </a:p>
          <a:p>
            <a:r>
              <a:rPr lang="zh-CN" altLang="en-US" sz="1400" dirty="0"/>
              <a:t>        at com.sun.proxy.$Proxy90.update(Unknown Source)</a:t>
            </a:r>
            <a:endParaRPr lang="zh-CN" altLang="en-US" sz="1400" dirty="0"/>
          </a:p>
        </p:txBody>
      </p:sp>
      <p:sp>
        <p:nvSpPr>
          <p:cNvPr id="4" name="文本框 3"/>
          <p:cNvSpPr txBox="1"/>
          <p:nvPr/>
        </p:nvSpPr>
        <p:spPr>
          <a:xfrm>
            <a:off x="807923" y="1449744"/>
            <a:ext cx="9705050" cy="16158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问题分析：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死锁必然满足死锁的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个条件，数据库死锁也是一样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数据库死锁通常是表锁之间争抢或行锁之间竞争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业务代码上已要求明细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占用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主表的顺序进行访问，避免表锁竞争</a:t>
            </a:r>
            <a:endParaRPr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807923" y="3237700"/>
            <a:ext cx="9705050" cy="32778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问题排查：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查看数据库死锁日志：</a:t>
            </a:r>
            <a:r>
              <a:rPr lang="en-US" altLang="zh-CN" dirty="0" smtClean="0"/>
              <a:t>SHOW </a:t>
            </a:r>
            <a:r>
              <a:rPr lang="en-US" altLang="zh-CN" dirty="0"/>
              <a:t>ENGINE INNODB STATUS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事务</a:t>
            </a:r>
            <a:r>
              <a:rPr lang="en-US" altLang="zh-CN" dirty="0" smtClean="0"/>
              <a:t>467958469</a:t>
            </a:r>
            <a:r>
              <a:rPr lang="zh-CN" altLang="en-US" dirty="0" smtClean="0"/>
              <a:t>与事务</a:t>
            </a:r>
            <a:r>
              <a:rPr lang="en-US" altLang="zh-CN" dirty="0" smtClean="0"/>
              <a:t>467958456</a:t>
            </a:r>
            <a:r>
              <a:rPr lang="zh-CN" altLang="en-US" dirty="0" smtClean="0"/>
              <a:t>持有</a:t>
            </a:r>
            <a:r>
              <a:rPr lang="en-US" altLang="zh-CN" dirty="0" err="1" smtClean="0"/>
              <a:t>udx_sku_id_warehouse_id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锁，同时也等待</a:t>
            </a:r>
            <a:r>
              <a:rPr lang="en-US" altLang="zh-CN" dirty="0" err="1" smtClean="0"/>
              <a:t>udx_sku_id_warehouse_id</a:t>
            </a:r>
            <a:r>
              <a:rPr lang="zh-CN" altLang="en-US" dirty="0" smtClean="0"/>
              <a:t>的锁释放，说明两个事务各自持有对方等待的锁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经过分析，唯一索引上</a:t>
            </a:r>
            <a:r>
              <a:rPr lang="en-US" altLang="zh-CN" dirty="0" smtClean="0"/>
              <a:t>X</a:t>
            </a:r>
            <a:r>
              <a:rPr lang="zh-CN" altLang="en-US" dirty="0" smtClean="0"/>
              <a:t>锁是会退化为行锁，并非范围锁，所以此处应该是配货单明细执行顺序不一致造成的，比如</a:t>
            </a:r>
            <a:r>
              <a:rPr lang="en-US" altLang="zh-CN" dirty="0" smtClean="0"/>
              <a:t>DO1</a:t>
            </a:r>
            <a:r>
              <a:rPr lang="zh-CN" altLang="en-US" dirty="0" smtClean="0"/>
              <a:t>的明细为</a:t>
            </a:r>
            <a:r>
              <a:rPr lang="en-US" altLang="zh-CN" dirty="0" smtClean="0"/>
              <a:t>AB,DO2</a:t>
            </a:r>
            <a:r>
              <a:rPr lang="zh-CN" altLang="en-US" dirty="0" smtClean="0"/>
              <a:t>的明细顺序为</a:t>
            </a:r>
            <a:r>
              <a:rPr lang="en-US" altLang="zh-CN" dirty="0" smtClean="0"/>
              <a:t>BA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修改发货回传代码，进行事务操作前先对</a:t>
            </a:r>
            <a:r>
              <a:rPr lang="en-US" altLang="zh-CN" dirty="0" smtClean="0"/>
              <a:t>SKU</a:t>
            </a:r>
            <a:r>
              <a:rPr lang="zh-CN" altLang="en-US" dirty="0" smtClean="0"/>
              <a:t>与仓库进行排序再进行库存扣减，问题解决。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此处也与古尚古</a:t>
            </a:r>
            <a:r>
              <a:rPr lang="en-US" altLang="zh-CN" dirty="0" smtClean="0"/>
              <a:t>SKU</a:t>
            </a:r>
            <a:r>
              <a:rPr lang="zh-CN" altLang="en-US" dirty="0" smtClean="0"/>
              <a:t>种类较少，发货比较集中有关</a:t>
            </a:r>
            <a:endParaRPr lang="en-US" altLang="zh-CN" dirty="0" smtClean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0888423" y="658695"/>
          <a:ext cx="522510" cy="578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包装程序外壳对象" showAsIcon="1" r:id="rId1" imgW="485775" imgH="523875" progId="Package">
                  <p:embed/>
                </p:oleObj>
              </mc:Choice>
              <mc:Fallback>
                <p:oleObj name="包装程序外壳对象" showAsIcon="1" r:id="rId1" imgW="485775" imgH="523875" progId="Package">
                  <p:embed/>
                  <p:pic>
                    <p:nvPicPr>
                      <p:cNvPr id="0" name="图片 51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888423" y="658695"/>
                        <a:ext cx="522510" cy="578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5988" y="2241977"/>
            <a:ext cx="7467015" cy="23740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>
        <p14:flip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Retry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9485" y="866775"/>
            <a:ext cx="10059670" cy="829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1600" dirty="0" smtClean="0"/>
              <a:t>官方介绍：</a:t>
            </a:r>
            <a:endParaRPr lang="zh-CN" altLang="en-US" sz="1600" dirty="0" smtClean="0"/>
          </a:p>
          <a:p>
            <a:r>
              <a:rPr lang="zh-CN" altLang="en-US" sz="1600" dirty="0" smtClean="0"/>
              <a:t>This project provides declarative retry support for Spring applications. It is used in Spring Batch, Spring Integration, Spring for Apache Hadoop (amongst others).</a:t>
            </a:r>
            <a:endParaRPr lang="zh-CN" altLang="en-US" sz="16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959485" y="1964690"/>
            <a:ext cx="10059670" cy="1814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1600" dirty="0" smtClean="0"/>
              <a:t>快速</a:t>
            </a:r>
            <a:r>
              <a:rPr lang="zh-CN" altLang="en-US" sz="1600" dirty="0" smtClean="0"/>
              <a:t>介绍：</a:t>
            </a:r>
            <a:endParaRPr lang="zh-CN" altLang="en-US" sz="1600" dirty="0" smtClean="0"/>
          </a:p>
          <a:p>
            <a:r>
              <a:rPr lang="en-US" altLang="zh-CN" sz="1600" dirty="0" smtClean="0"/>
              <a:t>Spring Retry</a:t>
            </a:r>
            <a:r>
              <a:rPr lang="zh-CN" altLang="en-US" sz="1600" dirty="0" smtClean="0"/>
              <a:t>原来是</a:t>
            </a:r>
            <a:r>
              <a:rPr lang="en-US" altLang="zh-CN" sz="1600" dirty="0" smtClean="0"/>
              <a:t>Spring Batch</a:t>
            </a:r>
            <a:r>
              <a:rPr lang="zh-CN" altLang="en-US" sz="1600" dirty="0" smtClean="0"/>
              <a:t>的一个基于异常的重试功能，在</a:t>
            </a:r>
            <a:r>
              <a:rPr lang="en-US" altLang="zh-CN" sz="1600" dirty="0" smtClean="0"/>
              <a:t>Spring Batch 2.20</a:t>
            </a:r>
            <a:r>
              <a:rPr lang="zh-CN" altLang="en-US" sz="1600" dirty="0" smtClean="0"/>
              <a:t>后独立出来，成为</a:t>
            </a:r>
            <a:r>
              <a:rPr lang="en-US" altLang="zh-CN" sz="1600" dirty="0" smtClean="0"/>
              <a:t>Spring</a:t>
            </a:r>
            <a:r>
              <a:rPr lang="zh-CN" altLang="en-US" sz="1600" dirty="0" smtClean="0"/>
              <a:t>的一个子项目。因为</a:t>
            </a:r>
            <a:r>
              <a:rPr lang="en-US" altLang="zh-CN" sz="1600" dirty="0" smtClean="0"/>
              <a:t>Spring Retry</a:t>
            </a:r>
            <a:r>
              <a:rPr lang="zh-CN" altLang="en-US" sz="1600" dirty="0" smtClean="0"/>
              <a:t>底层是基于捕获异常来实现的，因此在重试代码中不能捕获异常。另外，我们需要判断实际使用场景中重试带来的问题，判断是否能够进行重试等</a:t>
            </a:r>
            <a:endParaRPr lang="zh-CN" altLang="en-US" sz="1600" dirty="0" smtClean="0"/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最后，因为本人无微服务项目方面的经验，因此本次分享不对</a:t>
            </a:r>
            <a:r>
              <a:rPr lang="en-US" altLang="zh-CN" sz="1600" dirty="0" smtClean="0"/>
              <a:t>Spring Retry</a:t>
            </a:r>
            <a:r>
              <a:rPr lang="zh-CN" altLang="en-US" sz="1600" dirty="0" smtClean="0"/>
              <a:t>在分布式的使用展开，但是使用</a:t>
            </a:r>
            <a:r>
              <a:rPr lang="zh-CN" altLang="en-US" sz="1600" dirty="0" smtClean="0">
                <a:sym typeface="+mn-ea"/>
              </a:rPr>
              <a:t>理念也大致相同</a:t>
            </a:r>
            <a:r>
              <a:rPr lang="zh-CN" altLang="en-US" sz="1600" dirty="0" smtClean="0">
                <a:sym typeface="+mn-ea"/>
              </a:rPr>
              <a:t>，据我所知在</a:t>
            </a:r>
            <a:r>
              <a:rPr lang="en-US" altLang="zh-CN" sz="1600" dirty="0" smtClean="0">
                <a:sym typeface="+mn-ea"/>
              </a:rPr>
              <a:t>RPC</a:t>
            </a:r>
            <a:r>
              <a:rPr lang="zh-CN" altLang="en-US" sz="1600" dirty="0" smtClean="0">
                <a:sym typeface="+mn-ea"/>
              </a:rPr>
              <a:t>调用中较为实用。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第一反应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2104446" y="951160"/>
          <a:ext cx="8058126" cy="5299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基本逻辑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手段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2159320" y="1653991"/>
          <a:ext cx="8061126" cy="135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159320" y="3402957"/>
            <a:ext cx="8771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日志：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位置</a:t>
            </a:r>
            <a:endParaRPr lang="en-US" altLang="zh-CN" dirty="0" smtClean="0"/>
          </a:p>
          <a:p>
            <a:r>
              <a:rPr lang="zh-CN" altLang="en-US" dirty="0" smtClean="0"/>
              <a:t>出入参</a:t>
            </a:r>
            <a:endParaRPr lang="en-US" altLang="zh-CN" dirty="0" smtClean="0"/>
          </a:p>
          <a:p>
            <a:r>
              <a:rPr lang="zh-CN" altLang="en-US" dirty="0" smtClean="0"/>
              <a:t>堆栈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4140520" y="3402956"/>
            <a:ext cx="13388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本地调试：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上下文</a:t>
            </a:r>
            <a:endParaRPr lang="en-US" altLang="zh-CN" dirty="0" smtClean="0"/>
          </a:p>
          <a:p>
            <a:r>
              <a:rPr lang="zh-CN" altLang="en-US" dirty="0" smtClean="0"/>
              <a:t>环境参数</a:t>
            </a:r>
            <a:endParaRPr lang="en-US" altLang="zh-CN" dirty="0" smtClean="0"/>
          </a:p>
          <a:p>
            <a:r>
              <a:rPr lang="zh-CN" altLang="en-US" dirty="0" smtClean="0"/>
              <a:t>原始数据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6189883" y="3402956"/>
            <a:ext cx="8771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推理：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假设</a:t>
            </a:r>
            <a:endParaRPr lang="en-US" altLang="zh-CN" dirty="0" smtClean="0"/>
          </a:p>
          <a:p>
            <a:r>
              <a:rPr lang="zh-CN" altLang="en-US" dirty="0" smtClean="0"/>
              <a:t>推断</a:t>
            </a:r>
            <a:endParaRPr lang="en-US" altLang="zh-CN" dirty="0" smtClean="0"/>
          </a:p>
          <a:p>
            <a:r>
              <a:rPr lang="zh-CN" altLang="en-US" dirty="0" smtClean="0"/>
              <a:t>求证</a:t>
            </a:r>
            <a:endParaRPr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7938945" y="3402956"/>
            <a:ext cx="1338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远程调试：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停服</a:t>
            </a:r>
            <a:endParaRPr lang="en-US" altLang="zh-CN" dirty="0" smtClean="0"/>
          </a:p>
          <a:p>
            <a:r>
              <a:rPr lang="zh-CN" altLang="en-US" dirty="0" smtClean="0"/>
              <a:t>安全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排除法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Snagit_SNG83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67" y="708659"/>
            <a:ext cx="4616287" cy="5939031"/>
          </a:xfrm>
          <a:prstGeom prst="rect">
            <a:avLst/>
          </a:prstGeom>
        </p:spPr>
      </p:pic>
      <p:graphicFrame>
        <p:nvGraphicFramePr>
          <p:cNvPr id="10" name="图示 9"/>
          <p:cNvGraphicFramePr/>
          <p:nvPr/>
        </p:nvGraphicFramePr>
        <p:xfrm>
          <a:off x="5487640" y="866913"/>
          <a:ext cx="546072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比较法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Snagit_SNG82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25" y="2009825"/>
            <a:ext cx="2961079" cy="1134030"/>
          </a:xfrm>
          <a:prstGeom prst="rect">
            <a:avLst/>
          </a:prstGeom>
        </p:spPr>
      </p:pic>
      <p:pic>
        <p:nvPicPr>
          <p:cNvPr id="3" name="Snagit_SNG8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43" y="3949183"/>
            <a:ext cx="2959457" cy="78560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828344" y="1516573"/>
            <a:ext cx="31213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rgbClr val="333333"/>
                </a:solidFill>
                <a:latin typeface="Arial" panose="020B0604020202090204" pitchFamily="34" charset="0"/>
              </a:rPr>
              <a:t>1)</a:t>
            </a:r>
            <a:r>
              <a:rPr lang="zh-CN" altLang="en-US" dirty="0">
                <a:solidFill>
                  <a:srgbClr val="333333"/>
                </a:solidFill>
                <a:latin typeface="Arial" panose="020B0604020202090204" pitchFamily="34" charset="0"/>
              </a:rPr>
              <a:t>比较的种类</a:t>
            </a:r>
            <a:endParaRPr lang="zh-CN" altLang="en-US" dirty="0">
              <a:solidFill>
                <a:srgbClr val="333333"/>
              </a:solidFill>
              <a:latin typeface="Arial" panose="020B0604020202090204" pitchFamily="34" charset="0"/>
            </a:endParaRPr>
          </a:p>
          <a:p>
            <a:pPr algn="just"/>
            <a:r>
              <a:rPr lang="zh-CN" altLang="en-US" dirty="0" smtClean="0">
                <a:solidFill>
                  <a:srgbClr val="333333"/>
                </a:solidFill>
                <a:latin typeface="Arial" panose="020B0604020202090204" pitchFamily="34" charset="0"/>
              </a:rPr>
              <a:t>空间</a:t>
            </a:r>
            <a:r>
              <a:rPr lang="zh-CN" altLang="en-US" dirty="0">
                <a:solidFill>
                  <a:srgbClr val="333333"/>
                </a:solidFill>
                <a:latin typeface="Arial" panose="020B0604020202090204" pitchFamily="34" charset="0"/>
              </a:rPr>
              <a:t>上的比较</a:t>
            </a:r>
            <a:r>
              <a:rPr lang="en-US" altLang="zh-CN" dirty="0">
                <a:solidFill>
                  <a:srgbClr val="333333"/>
                </a:solidFill>
                <a:latin typeface="Arial" panose="020B0604020202090204" pitchFamily="34" charset="0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Arial" panose="020B0604020202090204" pitchFamily="34" charset="0"/>
              </a:rPr>
              <a:t>横向比较</a:t>
            </a:r>
            <a:r>
              <a:rPr lang="en-US" altLang="zh-CN" dirty="0">
                <a:solidFill>
                  <a:srgbClr val="333333"/>
                </a:solidFill>
                <a:latin typeface="Arial" panose="020B0604020202090204" pitchFamily="34" charset="0"/>
              </a:rPr>
              <a:t>)</a:t>
            </a:r>
            <a:endParaRPr lang="en-US" altLang="zh-CN" dirty="0">
              <a:solidFill>
                <a:srgbClr val="333333"/>
              </a:solidFill>
              <a:latin typeface="Arial" panose="020B0604020202090204" pitchFamily="34" charset="0"/>
            </a:endParaRPr>
          </a:p>
          <a:p>
            <a:pPr algn="just"/>
            <a:r>
              <a:rPr lang="zh-CN" altLang="en-US" dirty="0" smtClean="0">
                <a:solidFill>
                  <a:srgbClr val="333333"/>
                </a:solidFill>
                <a:latin typeface="Arial" panose="020B0604020202090204" pitchFamily="34" charset="0"/>
              </a:rPr>
              <a:t>时间</a:t>
            </a:r>
            <a:r>
              <a:rPr lang="zh-CN" altLang="en-US" dirty="0">
                <a:solidFill>
                  <a:srgbClr val="333333"/>
                </a:solidFill>
                <a:latin typeface="Arial" panose="020B0604020202090204" pitchFamily="34" charset="0"/>
              </a:rPr>
              <a:t>上的比较</a:t>
            </a:r>
            <a:r>
              <a:rPr lang="en-US" altLang="zh-CN" dirty="0">
                <a:solidFill>
                  <a:srgbClr val="333333"/>
                </a:solidFill>
                <a:latin typeface="Arial" panose="020B0604020202090204" pitchFamily="34" charset="0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Arial" panose="020B0604020202090204" pitchFamily="34" charset="0"/>
              </a:rPr>
              <a:t>纵向比较</a:t>
            </a:r>
            <a:r>
              <a:rPr lang="en-US" altLang="zh-CN" dirty="0">
                <a:solidFill>
                  <a:srgbClr val="333333"/>
                </a:solidFill>
                <a:latin typeface="Arial" panose="020B0604020202090204" pitchFamily="34" charset="0"/>
              </a:rPr>
              <a:t>)</a:t>
            </a:r>
            <a:endParaRPr lang="en-US" altLang="zh-CN" dirty="0">
              <a:solidFill>
                <a:srgbClr val="333333"/>
              </a:solidFill>
              <a:latin typeface="Arial" panose="020B0604020202090204" pitchFamily="34" charset="0"/>
            </a:endParaRPr>
          </a:p>
          <a:p>
            <a:pPr algn="just"/>
            <a:r>
              <a:rPr lang="zh-CN" altLang="en-US" dirty="0" smtClean="0">
                <a:solidFill>
                  <a:srgbClr val="333333"/>
                </a:solidFill>
                <a:latin typeface="Arial" panose="020B0604020202090204" pitchFamily="34" charset="0"/>
              </a:rPr>
              <a:t>直接</a:t>
            </a:r>
            <a:r>
              <a:rPr lang="zh-CN" altLang="en-US" dirty="0">
                <a:solidFill>
                  <a:srgbClr val="333333"/>
                </a:solidFill>
                <a:latin typeface="Arial" panose="020B0604020202090204" pitchFamily="34" charset="0"/>
              </a:rPr>
              <a:t>比较</a:t>
            </a:r>
            <a:endParaRPr lang="zh-CN" altLang="en-US" dirty="0">
              <a:solidFill>
                <a:srgbClr val="333333"/>
              </a:solidFill>
              <a:latin typeface="Arial" panose="020B0604020202090204" pitchFamily="34" charset="0"/>
            </a:endParaRPr>
          </a:p>
          <a:p>
            <a:pPr algn="just"/>
            <a:r>
              <a:rPr lang="zh-CN" altLang="en-US" dirty="0" smtClean="0">
                <a:solidFill>
                  <a:srgbClr val="333333"/>
                </a:solidFill>
                <a:latin typeface="Arial" panose="020B0604020202090204" pitchFamily="34" charset="0"/>
              </a:rPr>
              <a:t>间接比较</a:t>
            </a:r>
            <a:endParaRPr lang="en-US" altLang="zh-CN" dirty="0" smtClean="0">
              <a:solidFill>
                <a:srgbClr val="333333"/>
              </a:solidFill>
              <a:latin typeface="Arial" panose="020B0604020202090204" pitchFamily="34" charset="0"/>
            </a:endParaRPr>
          </a:p>
          <a:p>
            <a:pPr algn="just"/>
            <a:endParaRPr lang="zh-CN" altLang="en-US" dirty="0">
              <a:solidFill>
                <a:srgbClr val="333333"/>
              </a:solidFill>
              <a:latin typeface="Arial" panose="020B0604020202090204" pitchFamily="34" charset="0"/>
            </a:endParaRPr>
          </a:p>
          <a:p>
            <a:pPr algn="just"/>
            <a:r>
              <a:rPr lang="en-US" altLang="zh-CN" dirty="0">
                <a:solidFill>
                  <a:srgbClr val="333333"/>
                </a:solidFill>
                <a:latin typeface="Arial" panose="020B0604020202090204" pitchFamily="34" charset="0"/>
              </a:rPr>
              <a:t>2)</a:t>
            </a:r>
            <a:r>
              <a:rPr lang="zh-CN" altLang="en-US" dirty="0">
                <a:solidFill>
                  <a:srgbClr val="333333"/>
                </a:solidFill>
                <a:latin typeface="Arial" panose="020B0604020202090204" pitchFamily="34" charset="0"/>
              </a:rPr>
              <a:t>比较的作用</a:t>
            </a:r>
            <a:endParaRPr lang="zh-CN" altLang="en-US" dirty="0">
              <a:solidFill>
                <a:srgbClr val="333333"/>
              </a:solidFill>
              <a:latin typeface="Arial" panose="020B0604020202090204" pitchFamily="34" charset="0"/>
            </a:endParaRPr>
          </a:p>
          <a:p>
            <a:pPr algn="just"/>
            <a:r>
              <a:rPr lang="zh-CN" altLang="en-US" dirty="0">
                <a:solidFill>
                  <a:srgbClr val="333333"/>
                </a:solidFill>
                <a:latin typeface="Arial" panose="020B0604020202090204" pitchFamily="34" charset="0"/>
              </a:rPr>
              <a:t>鉴定真伪，区分优劣</a:t>
            </a:r>
            <a:endParaRPr lang="zh-CN" altLang="en-US" dirty="0">
              <a:solidFill>
                <a:srgbClr val="333333"/>
              </a:solidFill>
              <a:latin typeface="Arial" panose="020B0604020202090204" pitchFamily="34" charset="0"/>
            </a:endParaRPr>
          </a:p>
          <a:p>
            <a:pPr algn="just"/>
            <a:r>
              <a:rPr lang="zh-CN" altLang="en-US" dirty="0">
                <a:solidFill>
                  <a:srgbClr val="333333"/>
                </a:solidFill>
                <a:latin typeface="Arial" panose="020B0604020202090204" pitchFamily="34" charset="0"/>
              </a:rPr>
              <a:t>明察秋毫，解决难题</a:t>
            </a:r>
            <a:endParaRPr lang="zh-CN" altLang="en-US" dirty="0">
              <a:solidFill>
                <a:srgbClr val="333333"/>
              </a:solidFill>
              <a:latin typeface="Arial" panose="020B0604020202090204" pitchFamily="34" charset="0"/>
            </a:endParaRPr>
          </a:p>
          <a:p>
            <a:pPr algn="just"/>
            <a:r>
              <a:rPr lang="zh-CN" altLang="en-US" dirty="0">
                <a:solidFill>
                  <a:srgbClr val="333333"/>
                </a:solidFill>
                <a:latin typeface="Arial" panose="020B0604020202090204" pitchFamily="34" charset="0"/>
              </a:rPr>
              <a:t>确定未知，发现新知</a:t>
            </a:r>
            <a:endParaRPr lang="zh-CN" altLang="en-US" dirty="0">
              <a:solidFill>
                <a:srgbClr val="333333"/>
              </a:solidFill>
              <a:latin typeface="Arial" panose="020B0604020202090204" pitchFamily="34" charset="0"/>
            </a:endParaRPr>
          </a:p>
          <a:p>
            <a:pPr algn="just"/>
            <a:r>
              <a:rPr lang="zh-CN" altLang="en-US" dirty="0">
                <a:solidFill>
                  <a:srgbClr val="333333"/>
                </a:solidFill>
                <a:latin typeface="Arial" panose="020B0604020202090204" pitchFamily="34" charset="0"/>
              </a:rPr>
              <a:t>取长补短，综合改进</a:t>
            </a:r>
            <a:endParaRPr lang="zh-CN" altLang="en-US" dirty="0">
              <a:solidFill>
                <a:srgbClr val="333333"/>
              </a:solidFill>
              <a:latin typeface="Arial" panose="020B0604020202090204" pitchFamily="34" charset="0"/>
            </a:endParaRPr>
          </a:p>
          <a:p>
            <a:pPr algn="just"/>
            <a:r>
              <a:rPr lang="zh-CN" altLang="en-US" dirty="0">
                <a:solidFill>
                  <a:srgbClr val="333333"/>
                </a:solidFill>
                <a:latin typeface="Arial" panose="020B0604020202090204" pitchFamily="34" charset="0"/>
              </a:rPr>
              <a:t>追踪索迹，建立序列</a:t>
            </a:r>
            <a:endParaRPr lang="zh-CN" altLang="en-US" b="0" i="0" dirty="0">
              <a:solidFill>
                <a:srgbClr val="333333"/>
              </a:solidFill>
              <a:effectLst/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889" y="1516284"/>
            <a:ext cx="3978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实践是检验真理的唯一标准</a:t>
            </a:r>
            <a:r>
              <a:rPr lang="en-US" altLang="zh-CN" sz="2400" dirty="0" smtClean="0">
                <a:solidFill>
                  <a:srgbClr val="FF0000"/>
                </a:solidFill>
              </a:rPr>
              <a:t>!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3" name="图片 2" descr="立体剪纸画 《造物集》S06E48_场库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770" y="2673603"/>
            <a:ext cx="5473304" cy="30787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文本框 3"/>
          <p:cNvSpPr txBox="1"/>
          <p:nvPr/>
        </p:nvSpPr>
        <p:spPr>
          <a:xfrm>
            <a:off x="746889" y="2673603"/>
            <a:ext cx="2319866" cy="1296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假设需要进行求证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问题数据带入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自己动手操作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282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spAutoFit/>
      </a:bodyPr>
      <a:lstStyle>
        <a:defPPr>
          <a:defRPr sz="16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6875</Words>
  <Application>WPS 演示</Application>
  <PresentationFormat>宽屏</PresentationFormat>
  <Paragraphs>222</Paragraphs>
  <Slides>23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2" baseType="lpstr">
      <vt:lpstr>Arial</vt:lpstr>
      <vt:lpstr>方正书宋_GBK</vt:lpstr>
      <vt:lpstr>Wingdings</vt:lpstr>
      <vt:lpstr>微软雅黑</vt:lpstr>
      <vt:lpstr>Verdana</vt:lpstr>
      <vt:lpstr>Consolas</vt:lpstr>
      <vt:lpstr>宋体</vt:lpstr>
      <vt:lpstr>Calibri</vt:lpstr>
      <vt:lpstr>Helvetica Neue</vt:lpstr>
      <vt:lpstr>汉仪书宋二KW</vt:lpstr>
      <vt:lpstr>汉仪旗黑KW</vt:lpstr>
      <vt:lpstr>宋体</vt:lpstr>
      <vt:lpstr>Arial Unicode MS</vt:lpstr>
      <vt:lpstr>Calibri Light</vt:lpstr>
      <vt:lpstr>等线</vt:lpstr>
      <vt:lpstr>汉仪中等线KW</vt:lpstr>
      <vt:lpstr>苹方-简</vt:lpstr>
      <vt:lpstr>Office Theme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lcc</cp:lastModifiedBy>
  <cp:revision>470</cp:revision>
  <dcterms:created xsi:type="dcterms:W3CDTF">2019-03-25T17:04:56Z</dcterms:created>
  <dcterms:modified xsi:type="dcterms:W3CDTF">2019-03-25T17:04:56Z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2052-1.0.0.1203</vt:lpwstr>
  </property>
</Properties>
</file>