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95" autoAdjust="0"/>
    <p:restoredTop sz="94660"/>
  </p:normalViewPr>
  <p:slideViewPr>
    <p:cSldViewPr snapToGrid="0">
      <p:cViewPr>
        <p:scale>
          <a:sx n="50" d="100"/>
          <a:sy n="50" d="100"/>
        </p:scale>
        <p:origin x="1640" y="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73AFE-A299-44E2-A32C-948C3EB56C78}" type="datetimeFigureOut">
              <a:rPr lang="es-CO" smtClean="0"/>
              <a:t>14/03/2024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86768-178E-4C70-99D3-3FB1F9336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729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86768-178E-4C70-99D3-3FB1F9336F4A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0119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86768-178E-4C70-99D3-3FB1F9336F4A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0429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86768-178E-4C70-99D3-3FB1F9336F4A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882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2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0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0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9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1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7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1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7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9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9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30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8B39A7-5BF4-341C-12CB-5518793A2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de pintura al óleo nuboso">
            <a:extLst>
              <a:ext uri="{FF2B5EF4-FFF2-40B4-BE49-F238E27FC236}">
                <a16:creationId xmlns:a16="http://schemas.microsoft.com/office/drawing/2014/main" id="{43C1FD30-3FA1-30BD-89A2-28B9675C19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793" b="-2"/>
          <a:stretch/>
        </p:blipFill>
        <p:spPr>
          <a:xfrm>
            <a:off x="4157001" y="-1"/>
            <a:ext cx="8035000" cy="6858001"/>
          </a:xfrm>
          <a:custGeom>
            <a:avLst/>
            <a:gdLst/>
            <a:ahLst/>
            <a:cxnLst/>
            <a:rect l="l" t="t" r="r" b="b"/>
            <a:pathLst>
              <a:path w="8035000" h="6858001">
                <a:moveTo>
                  <a:pt x="0" y="0"/>
                </a:moveTo>
                <a:lnTo>
                  <a:pt x="8035000" y="0"/>
                </a:lnTo>
                <a:lnTo>
                  <a:pt x="8035000" y="6858001"/>
                </a:lnTo>
                <a:lnTo>
                  <a:pt x="137897" y="6858001"/>
                </a:lnTo>
                <a:lnTo>
                  <a:pt x="274509" y="6844229"/>
                </a:lnTo>
                <a:cubicBezTo>
                  <a:pt x="583423" y="6781017"/>
                  <a:pt x="815799" y="6507690"/>
                  <a:pt x="815799" y="6180089"/>
                </a:cubicBezTo>
                <a:lnTo>
                  <a:pt x="815799" y="677915"/>
                </a:lnTo>
                <a:cubicBezTo>
                  <a:pt x="815799" y="303514"/>
                  <a:pt x="512287" y="2"/>
                  <a:pt x="137886" y="2"/>
                </a:cubicBezTo>
                <a:lnTo>
                  <a:pt x="0" y="2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5235BA5-C125-A0F9-B656-085C88E68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252" y="752136"/>
            <a:ext cx="3944703" cy="3553163"/>
          </a:xfrm>
        </p:spPr>
        <p:txBody>
          <a:bodyPr anchor="t">
            <a:normAutofit/>
          </a:bodyPr>
          <a:lstStyle/>
          <a:p>
            <a:r>
              <a:rPr lang="es-CO" sz="4400" dirty="0"/>
              <a:t>Foro 2:</a:t>
            </a:r>
            <a:br>
              <a:rPr lang="es-CO" sz="4400" dirty="0"/>
            </a:br>
            <a:r>
              <a:rPr lang="es-CO" sz="4400" dirty="0"/>
              <a:t>Comparación de las Escuelas de lo Psicosocial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869411-7DC1-1EBF-8ECF-A708D9A67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252" y="4762123"/>
            <a:ext cx="3698627" cy="1257678"/>
          </a:xfrm>
        </p:spPr>
        <p:txBody>
          <a:bodyPr anchor="b">
            <a:noAutofit/>
          </a:bodyPr>
          <a:lstStyle/>
          <a:p>
            <a:pPr>
              <a:lnSpc>
                <a:spcPct val="110000"/>
              </a:lnSpc>
            </a:pPr>
            <a:r>
              <a:rPr lang="es-CO" dirty="0"/>
              <a:t>Perspectivas Teóricas de lo Psicosocial</a:t>
            </a:r>
          </a:p>
          <a:p>
            <a:pPr>
              <a:lnSpc>
                <a:spcPct val="110000"/>
              </a:lnSpc>
            </a:pPr>
            <a:r>
              <a:rPr lang="es-CO" dirty="0"/>
              <a:t>Especialización en Gestión de Procesos Psicosociales </a:t>
            </a:r>
          </a:p>
        </p:txBody>
      </p:sp>
    </p:spTree>
    <p:extLst>
      <p:ext uri="{BB962C8B-B14F-4D97-AF65-F5344CB8AC3E}">
        <p14:creationId xmlns:p14="http://schemas.microsoft.com/office/powerpoint/2010/main" val="181405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2DAB09-81E2-06C6-C31F-EFAE474EC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27" y="1282700"/>
            <a:ext cx="5844273" cy="3962400"/>
          </a:xfrm>
        </p:spPr>
        <p:txBody>
          <a:bodyPr anchor="b">
            <a:normAutofit/>
          </a:bodyPr>
          <a:lstStyle/>
          <a:p>
            <a:pPr marL="0" indent="0" algn="ctr">
              <a:buNone/>
            </a:pPr>
            <a:r>
              <a:rPr lang="es-CO" sz="3600" b="1" dirty="0"/>
              <a:t>Las dos escuelas escogidas fueron:</a:t>
            </a:r>
          </a:p>
          <a:p>
            <a:pPr algn="ctr"/>
            <a:endParaRPr lang="es-CO" sz="3600" dirty="0"/>
          </a:p>
          <a:p>
            <a:pPr marL="0" indent="0" algn="ctr">
              <a:buNone/>
            </a:pPr>
            <a:r>
              <a:rPr lang="es-CO" sz="3600" dirty="0"/>
              <a:t>Interaccionismo Simbólico</a:t>
            </a:r>
          </a:p>
          <a:p>
            <a:pPr marL="0" indent="0" algn="ctr">
              <a:buNone/>
            </a:pPr>
            <a:r>
              <a:rPr lang="es-CO" sz="3600" dirty="0"/>
              <a:t>Construccionismo Social</a:t>
            </a:r>
          </a:p>
        </p:txBody>
      </p:sp>
      <p:pic>
        <p:nvPicPr>
          <p:cNvPr id="7" name="Picture 4" descr="Esfera con una red de nodos conectados">
            <a:extLst>
              <a:ext uri="{FF2B5EF4-FFF2-40B4-BE49-F238E27FC236}">
                <a16:creationId xmlns:a16="http://schemas.microsoft.com/office/drawing/2014/main" id="{0D842FF3-5C45-D855-01F3-7D9BCF1FE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6096000" y="10"/>
            <a:ext cx="609600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2091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F9B4B584-55E7-94BE-82C3-22F364539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0"/>
            <a:ext cx="10033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te de pintura al óleo nuboso">
            <a:extLst>
              <a:ext uri="{FF2B5EF4-FFF2-40B4-BE49-F238E27FC236}">
                <a16:creationId xmlns:a16="http://schemas.microsoft.com/office/drawing/2014/main" id="{43C1FD30-3FA1-30BD-89A2-28B9675C19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65" b="7865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B17514E-A6FB-E691-BEE8-378E57EA2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2000" cy="4043806"/>
          </a:xfrm>
          <a:prstGeom prst="rect">
            <a:avLst/>
          </a:prstGeom>
          <a:gradFill>
            <a:gsLst>
              <a:gs pos="55000">
                <a:srgbClr val="000000">
                  <a:alpha val="2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A952F34F-0117-52A3-0EDA-14BB27B65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 w 12192000"/>
              <a:gd name="connsiteY1" fmla="*/ 0 h 6858000"/>
              <a:gd name="connsiteX2" fmla="*/ 1 w 12192000"/>
              <a:gd name="connsiteY2" fmla="*/ 4898693 h 6858000"/>
              <a:gd name="connsiteX3" fmla="*/ 13428 w 12192000"/>
              <a:gd name="connsiteY3" fmla="*/ 5031883 h 6858000"/>
              <a:gd name="connsiteX4" fmla="*/ 660931 w 12192000"/>
              <a:gd name="connsiteY4" fmla="*/ 5559613 h 6858000"/>
              <a:gd name="connsiteX5" fmla="*/ 11531069 w 12192000"/>
              <a:gd name="connsiteY5" fmla="*/ 5559613 h 6858000"/>
              <a:gd name="connsiteX6" fmla="*/ 12192000 w 12192000"/>
              <a:gd name="connsiteY6" fmla="*/ 4898682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" y="0"/>
                </a:lnTo>
                <a:lnTo>
                  <a:pt x="1" y="4898693"/>
                </a:lnTo>
                <a:lnTo>
                  <a:pt x="13428" y="5031883"/>
                </a:lnTo>
                <a:cubicBezTo>
                  <a:pt x="75057" y="5333058"/>
                  <a:pt x="341537" y="5559613"/>
                  <a:pt x="660931" y="5559613"/>
                </a:cubicBezTo>
                <a:lnTo>
                  <a:pt x="11531069" y="5559613"/>
                </a:lnTo>
                <a:cubicBezTo>
                  <a:pt x="11896091" y="5559613"/>
                  <a:pt x="12192000" y="5263704"/>
                  <a:pt x="12192000" y="4898682"/>
                </a:cubicBez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235BA5-C125-A0F9-B656-085C88E68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603" y="726909"/>
            <a:ext cx="6816312" cy="3316897"/>
          </a:xfrm>
        </p:spPr>
        <p:txBody>
          <a:bodyPr anchor="t">
            <a:normAutofit/>
          </a:bodyPr>
          <a:lstStyle/>
          <a:p>
            <a:r>
              <a:rPr lang="es-CO" sz="7200" dirty="0">
                <a:solidFill>
                  <a:srgbClr val="FFFFFF"/>
                </a:solidFill>
              </a:rPr>
              <a:t>Muchas 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381696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ylan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40</Words>
  <Application>Microsoft Office PowerPoint</Application>
  <PresentationFormat>Panorámica</PresentationFormat>
  <Paragraphs>11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Arial</vt:lpstr>
      <vt:lpstr>Neue Haas Grotesk Text Pro</vt:lpstr>
      <vt:lpstr>DylanVTI</vt:lpstr>
      <vt:lpstr>Foro 2: Comparación de las Escuelas de lo Psicosocial</vt:lpstr>
      <vt:lpstr>Presentación de PowerPoint</vt:lpstr>
      <vt:lpstr>Presentación de PowerPoint</vt:lpstr>
      <vt:lpstr>Muchas 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Foro 2: Comparación de las Escuelas de lo Psicosocial</dc:title>
  <dc:creator>Maria Laura Cordoba</dc:creator>
  <cp:lastModifiedBy>Maria Laura Cordoba</cp:lastModifiedBy>
  <cp:revision>1</cp:revision>
  <dcterms:created xsi:type="dcterms:W3CDTF">2024-03-15T04:28:02Z</dcterms:created>
  <dcterms:modified xsi:type="dcterms:W3CDTF">2024-03-15T05:19:42Z</dcterms:modified>
</cp:coreProperties>
</file>