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3/31/16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7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315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421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‹n.º›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979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208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083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472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40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8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8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4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0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5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9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5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2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7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196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 CG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Castelo de </a:t>
            </a:r>
            <a:r>
              <a:rPr lang="pt-BR" dirty="0" err="1" smtClean="0"/>
              <a:t>pike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0922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Fotos do Castelo</a:t>
            </a: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4606" y="2305844"/>
            <a:ext cx="4572000" cy="3429000"/>
          </a:xfrm>
        </p:spPr>
      </p:pic>
      <p:pic>
        <p:nvPicPr>
          <p:cNvPr id="9" name="Espaço Reservado para Conteúdo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55770"/>
            <a:ext cx="4875213" cy="2729147"/>
          </a:xfrm>
        </p:spPr>
      </p:pic>
    </p:spTree>
    <p:extLst>
      <p:ext uri="{BB962C8B-B14F-4D97-AF65-F5344CB8AC3E}">
        <p14:creationId xmlns:p14="http://schemas.microsoft.com/office/powerpoint/2010/main" val="218738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Visualizações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9440" y="2097087"/>
            <a:ext cx="4842333" cy="3694113"/>
          </a:xfrm>
        </p:spPr>
      </p:pic>
      <p:pic>
        <p:nvPicPr>
          <p:cNvPr id="8" name="Espaço Reservado para Conteú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097087"/>
            <a:ext cx="4875210" cy="3694112"/>
          </a:xfrm>
        </p:spPr>
      </p:pic>
    </p:spTree>
    <p:extLst>
      <p:ext uri="{BB962C8B-B14F-4D97-AF65-F5344CB8AC3E}">
        <p14:creationId xmlns:p14="http://schemas.microsoft.com/office/powerpoint/2010/main" val="257106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CSG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933" y="5425709"/>
            <a:ext cx="1563353" cy="141896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791" y="5425709"/>
            <a:ext cx="1657950" cy="141896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470" y="3182685"/>
            <a:ext cx="1563862" cy="141942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191" y="3182685"/>
            <a:ext cx="1466742" cy="141896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8011" y="1239753"/>
            <a:ext cx="1847594" cy="1374051"/>
          </a:xfrm>
          <a:prstGeom prst="rect">
            <a:avLst/>
          </a:prstGeom>
        </p:spPr>
      </p:pic>
      <p:cxnSp>
        <p:nvCxnSpPr>
          <p:cNvPr id="16" name="Conector reto 15"/>
          <p:cNvCxnSpPr>
            <a:stCxn id="8" idx="0"/>
            <a:endCxn id="10" idx="2"/>
          </p:cNvCxnSpPr>
          <p:nvPr/>
        </p:nvCxnSpPr>
        <p:spPr>
          <a:xfrm flipV="1">
            <a:off x="5936610" y="4602114"/>
            <a:ext cx="1146791" cy="82359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9" idx="0"/>
            <a:endCxn id="10" idx="2"/>
          </p:cNvCxnSpPr>
          <p:nvPr/>
        </p:nvCxnSpPr>
        <p:spPr>
          <a:xfrm flipH="1" flipV="1">
            <a:off x="7083401" y="4602114"/>
            <a:ext cx="1352365" cy="82359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3" idx="0"/>
            <a:endCxn id="14" idx="2"/>
          </p:cNvCxnSpPr>
          <p:nvPr/>
        </p:nvCxnSpPr>
        <p:spPr>
          <a:xfrm flipV="1">
            <a:off x="4421562" y="2613804"/>
            <a:ext cx="1420246" cy="56888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10" idx="0"/>
            <a:endCxn id="14" idx="2"/>
          </p:cNvCxnSpPr>
          <p:nvPr/>
        </p:nvCxnSpPr>
        <p:spPr>
          <a:xfrm flipH="1" flipV="1">
            <a:off x="5841808" y="2613804"/>
            <a:ext cx="1241593" cy="56888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6923812" y="4644579"/>
            <a:ext cx="31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5682219" y="2664602"/>
            <a:ext cx="31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30102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Árvore</a:t>
            </a:r>
            <a:r>
              <a:rPr lang="en-US" dirty="0" smtClean="0"/>
              <a:t> CSG 2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09" y="4726132"/>
            <a:ext cx="2120900" cy="14859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395" y="4459432"/>
            <a:ext cx="2679700" cy="1752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62" y="1182441"/>
            <a:ext cx="2882900" cy="2019300"/>
          </a:xfrm>
          <a:prstGeom prst="rect">
            <a:avLst/>
          </a:prstGeom>
        </p:spPr>
      </p:pic>
      <p:cxnSp>
        <p:nvCxnSpPr>
          <p:cNvPr id="7" name="Conector reto 15"/>
          <p:cNvCxnSpPr>
            <a:stCxn id="5" idx="0"/>
          </p:cNvCxnSpPr>
          <p:nvPr/>
        </p:nvCxnSpPr>
        <p:spPr>
          <a:xfrm flipV="1">
            <a:off x="4223245" y="3201741"/>
            <a:ext cx="1739144" cy="125769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15"/>
          <p:cNvCxnSpPr>
            <a:stCxn id="4" idx="0"/>
            <a:endCxn id="6" idx="2"/>
          </p:cNvCxnSpPr>
          <p:nvPr/>
        </p:nvCxnSpPr>
        <p:spPr>
          <a:xfrm flipH="1" flipV="1">
            <a:off x="6094412" y="3201741"/>
            <a:ext cx="3070947" cy="152439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934823" y="3226944"/>
            <a:ext cx="31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4747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Equipe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Lucas Cavalcante</a:t>
            </a:r>
          </a:p>
          <a:p>
            <a:r>
              <a:rPr lang="pt-BR" dirty="0" smtClean="0"/>
              <a:t>Vitor Veras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0254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27</TotalTime>
  <Words>23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Trebuchet MS</vt:lpstr>
      <vt:lpstr>Tw Cen MT</vt:lpstr>
      <vt:lpstr>Arial</vt:lpstr>
      <vt:lpstr>Circuito</vt:lpstr>
      <vt:lpstr>Trabalho CG</vt:lpstr>
      <vt:lpstr>Fotos do Castelo</vt:lpstr>
      <vt:lpstr>Outras Visualizações</vt:lpstr>
      <vt:lpstr>Árvore CSG</vt:lpstr>
      <vt:lpstr>Árvore CSG 2</vt:lpstr>
      <vt:lpstr>Equipe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CG</dc:title>
  <dc:creator>Vitor Veras</dc:creator>
  <cp:lastModifiedBy>Vitor Veras</cp:lastModifiedBy>
  <cp:revision>8</cp:revision>
  <dcterms:created xsi:type="dcterms:W3CDTF">2016-03-31T19:07:46Z</dcterms:created>
  <dcterms:modified xsi:type="dcterms:W3CDTF">2016-03-31T20:54:17Z</dcterms:modified>
</cp:coreProperties>
</file>