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</p:sldMasterIdLst>
  <p:notesMasterIdLst>
    <p:notesMasterId r:id="rId26"/>
  </p:notesMasterIdLst>
  <p:sldIdLst>
    <p:sldId id="257" r:id="rId4"/>
    <p:sldId id="258" r:id="rId5"/>
    <p:sldId id="259" r:id="rId6"/>
    <p:sldId id="1175" r:id="rId7"/>
    <p:sldId id="1433" r:id="rId8"/>
    <p:sldId id="260" r:id="rId9"/>
    <p:sldId id="451" r:id="rId10"/>
    <p:sldId id="2626" r:id="rId11"/>
    <p:sldId id="585" r:id="rId12"/>
    <p:sldId id="2408" r:id="rId13"/>
    <p:sldId id="261" r:id="rId14"/>
    <p:sldId id="365" r:id="rId15"/>
    <p:sldId id="1965" r:id="rId16"/>
    <p:sldId id="703" r:id="rId17"/>
    <p:sldId id="2537" r:id="rId18"/>
    <p:sldId id="262" r:id="rId19"/>
    <p:sldId id="1835" r:id="rId20"/>
    <p:sldId id="636" r:id="rId21"/>
    <p:sldId id="1469" r:id="rId22"/>
    <p:sldId id="1363" r:id="rId23"/>
    <p:sldId id="263" r:id="rId24"/>
    <p:sldId id="264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D2443B-5684-45EA-B478-01BD14BAF8B5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5D690A-F250-49A3-BD83-0E99F01840F2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2400" dirty="0">
              <a:latin typeface="Source Han Sans CN" panose="020B0500000000000000" pitchFamily="34" charset="-128"/>
              <a:ea typeface="Source Han Sans CN" panose="020B0500000000000000" pitchFamily="34" charset="-128"/>
            </a:rPr>
            <a:t>topic</a:t>
          </a:r>
        </a:p>
      </dgm:t>
    </dgm:pt>
    <dgm:pt modelId="{CE9CFCD5-8B9B-4A25-B591-A0EB490F6B9A}" cxnId="{119D07BE-08F6-42CE-8689-516118770911}" type="parTrans">
      <dgm:prSet/>
      <dgm:spPr/>
      <dgm:t>
        <a:bodyPr/>
        <a:lstStyle/>
        <a:p>
          <a:endParaRPr lang="en-US" sz="900">
            <a:latin typeface="Source Han Sans CN" panose="020B0500000000000000" pitchFamily="34" charset="-128"/>
            <a:ea typeface="Source Han Sans CN" panose="020B0500000000000000" pitchFamily="34" charset="-128"/>
          </a:endParaRPr>
        </a:p>
      </dgm:t>
    </dgm:pt>
    <dgm:pt modelId="{FDCF0CF4-ADD7-4508-A5EF-E93F0B80AB03}" cxnId="{119D07BE-08F6-42CE-8689-516118770911}" type="sibTrans">
      <dgm:prSet/>
      <dgm:spPr/>
      <dgm:t>
        <a:bodyPr/>
        <a:lstStyle/>
        <a:p>
          <a:endParaRPr lang="en-US" sz="900">
            <a:latin typeface="Source Han Sans CN" panose="020B0500000000000000" pitchFamily="34" charset="-128"/>
            <a:ea typeface="Source Han Sans CN" panose="020B0500000000000000" pitchFamily="34" charset="-128"/>
          </a:endParaRPr>
        </a:p>
      </dgm:t>
    </dgm:pt>
    <dgm:pt modelId="{77735436-2175-4CE4-9777-46E9575E39BE}">
      <dgm:prSet phldrT="[Text]" custT="1"/>
      <dgm:spPr/>
      <dgm:t>
        <a:bodyPr/>
        <a:lstStyle/>
        <a:p>
          <a:r>
            <a:rPr lang="en-US" sz="1800" dirty="0">
              <a:latin typeface="Source Han Sans CN" panose="020B0500000000000000" pitchFamily="34" charset="-128"/>
              <a:ea typeface="Source Han Sans CN" panose="020B0500000000000000" pitchFamily="34" charset="-128"/>
            </a:rPr>
            <a:t>topic</a:t>
          </a:r>
        </a:p>
      </dgm:t>
    </dgm:pt>
    <dgm:pt modelId="{065DA7B2-643A-445E-9147-555DA91E4243}" cxnId="{7631DF10-734D-48E9-8DAB-E1F83F2119A9}" type="parTrans">
      <dgm:prSet/>
      <dgm:spPr/>
      <dgm:t>
        <a:bodyPr/>
        <a:lstStyle/>
        <a:p>
          <a:endParaRPr lang="en-US" sz="900">
            <a:latin typeface="Source Han Sans CN" panose="020B0500000000000000" pitchFamily="34" charset="-128"/>
            <a:ea typeface="Source Han Sans CN" panose="020B0500000000000000" pitchFamily="34" charset="-128"/>
          </a:endParaRPr>
        </a:p>
      </dgm:t>
    </dgm:pt>
    <dgm:pt modelId="{FC07D0AC-0057-4027-9B94-67ADCDA28DD8}" cxnId="{7631DF10-734D-48E9-8DAB-E1F83F2119A9}" type="sibTrans">
      <dgm:prSet/>
      <dgm:spPr/>
      <dgm:t>
        <a:bodyPr/>
        <a:lstStyle/>
        <a:p>
          <a:endParaRPr lang="en-US" sz="900">
            <a:latin typeface="Source Han Sans CN" panose="020B0500000000000000" pitchFamily="34" charset="-128"/>
            <a:ea typeface="Source Han Sans CN" panose="020B0500000000000000" pitchFamily="34" charset="-128"/>
          </a:endParaRPr>
        </a:p>
      </dgm:t>
    </dgm:pt>
    <dgm:pt modelId="{A833C534-098B-4577-8D1F-2E770425F40C}">
      <dgm:prSet phldrT="[Text]" custT="1"/>
      <dgm:spPr/>
      <dgm:t>
        <a:bodyPr/>
        <a:lstStyle/>
        <a:p>
          <a:r>
            <a:rPr lang="en-US" sz="1800" dirty="0">
              <a:latin typeface="Source Han Sans CN" panose="020B0500000000000000" pitchFamily="34" charset="-128"/>
              <a:ea typeface="Source Han Sans CN" panose="020B0500000000000000" pitchFamily="34" charset="-128"/>
            </a:rPr>
            <a:t>topic</a:t>
          </a:r>
        </a:p>
      </dgm:t>
    </dgm:pt>
    <dgm:pt modelId="{29671F9B-8A61-47DB-9911-5218AED69480}" cxnId="{C3ECECEF-0F1C-4A03-BCFD-C4844C4DC440}" type="parTrans">
      <dgm:prSet/>
      <dgm:spPr/>
      <dgm:t>
        <a:bodyPr/>
        <a:lstStyle/>
        <a:p>
          <a:endParaRPr lang="en-US" sz="900">
            <a:latin typeface="Source Han Sans CN" panose="020B0500000000000000" pitchFamily="34" charset="-128"/>
            <a:ea typeface="Source Han Sans CN" panose="020B0500000000000000" pitchFamily="34" charset="-128"/>
          </a:endParaRPr>
        </a:p>
      </dgm:t>
    </dgm:pt>
    <dgm:pt modelId="{BF3C2567-7321-4022-B95D-46409B746D05}" cxnId="{C3ECECEF-0F1C-4A03-BCFD-C4844C4DC440}" type="sibTrans">
      <dgm:prSet/>
      <dgm:spPr/>
      <dgm:t>
        <a:bodyPr/>
        <a:lstStyle/>
        <a:p>
          <a:endParaRPr lang="en-US" sz="900">
            <a:latin typeface="Source Han Sans CN" panose="020B0500000000000000" pitchFamily="34" charset="-128"/>
            <a:ea typeface="Source Han Sans CN" panose="020B0500000000000000" pitchFamily="34" charset="-128"/>
          </a:endParaRPr>
        </a:p>
      </dgm:t>
    </dgm:pt>
    <dgm:pt modelId="{6D16DBA6-306C-4911-B231-4FAC5D719F3F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2400" dirty="0">
              <a:latin typeface="Source Han Sans CN" panose="020B0500000000000000" pitchFamily="34" charset="-128"/>
              <a:ea typeface="Source Han Sans CN" panose="020B0500000000000000" pitchFamily="34" charset="-128"/>
            </a:rPr>
            <a:t>topic</a:t>
          </a:r>
        </a:p>
      </dgm:t>
    </dgm:pt>
    <dgm:pt modelId="{A71D015E-6585-4DFD-BA7F-008ED38A6987}" cxnId="{29207A6E-3375-4A01-AF9D-6054515BBDEA}" type="parTrans">
      <dgm:prSet/>
      <dgm:spPr/>
      <dgm:t>
        <a:bodyPr/>
        <a:lstStyle/>
        <a:p>
          <a:endParaRPr lang="en-US" sz="900">
            <a:latin typeface="Source Han Sans CN" panose="020B0500000000000000" pitchFamily="34" charset="-128"/>
            <a:ea typeface="Source Han Sans CN" panose="020B0500000000000000" pitchFamily="34" charset="-128"/>
          </a:endParaRPr>
        </a:p>
      </dgm:t>
    </dgm:pt>
    <dgm:pt modelId="{DACFC02A-D6F4-4281-9D8C-5114E0053359}" cxnId="{29207A6E-3375-4A01-AF9D-6054515BBDEA}" type="sibTrans">
      <dgm:prSet/>
      <dgm:spPr/>
      <dgm:t>
        <a:bodyPr/>
        <a:lstStyle/>
        <a:p>
          <a:endParaRPr lang="en-US" sz="900">
            <a:latin typeface="Source Han Sans CN" panose="020B0500000000000000" pitchFamily="34" charset="-128"/>
            <a:ea typeface="Source Han Sans CN" panose="020B0500000000000000" pitchFamily="34" charset="-128"/>
          </a:endParaRPr>
        </a:p>
      </dgm:t>
    </dgm:pt>
    <dgm:pt modelId="{D1A9BDA9-D5DE-48C4-9A78-A7798668BB22}">
      <dgm:prSet phldrT="[Text]" custT="1"/>
      <dgm:spPr/>
      <dgm:t>
        <a:bodyPr/>
        <a:lstStyle/>
        <a:p>
          <a:r>
            <a:rPr lang="en-US" sz="1800" dirty="0">
              <a:latin typeface="Source Han Sans CN" panose="020B0500000000000000" pitchFamily="34" charset="-128"/>
              <a:ea typeface="Source Han Sans CN" panose="020B0500000000000000" pitchFamily="34" charset="-128"/>
            </a:rPr>
            <a:t>topic</a:t>
          </a:r>
        </a:p>
      </dgm:t>
    </dgm:pt>
    <dgm:pt modelId="{73A94F24-F499-4693-9334-C1685343C1AD}" cxnId="{250719D3-98A9-40EA-9101-0624516243E9}" type="parTrans">
      <dgm:prSet/>
      <dgm:spPr/>
      <dgm:t>
        <a:bodyPr/>
        <a:lstStyle/>
        <a:p>
          <a:endParaRPr lang="en-US" sz="900">
            <a:latin typeface="Source Han Sans CN" panose="020B0500000000000000" pitchFamily="34" charset="-128"/>
            <a:ea typeface="Source Han Sans CN" panose="020B0500000000000000" pitchFamily="34" charset="-128"/>
          </a:endParaRPr>
        </a:p>
      </dgm:t>
    </dgm:pt>
    <dgm:pt modelId="{DC3E646A-CA94-4082-93F2-45D2C896322D}" cxnId="{250719D3-98A9-40EA-9101-0624516243E9}" type="sibTrans">
      <dgm:prSet/>
      <dgm:spPr/>
      <dgm:t>
        <a:bodyPr/>
        <a:lstStyle/>
        <a:p>
          <a:endParaRPr lang="en-US" sz="900">
            <a:latin typeface="Source Han Sans CN" panose="020B0500000000000000" pitchFamily="34" charset="-128"/>
            <a:ea typeface="Source Han Sans CN" panose="020B0500000000000000" pitchFamily="34" charset="-128"/>
          </a:endParaRPr>
        </a:p>
      </dgm:t>
    </dgm:pt>
    <dgm:pt modelId="{B550BC1F-65E9-4B04-96E4-1ACBBC5B6B94}">
      <dgm:prSet phldrT="[Text]" custT="1"/>
      <dgm:spPr/>
      <dgm:t>
        <a:bodyPr/>
        <a:lstStyle/>
        <a:p>
          <a:r>
            <a:rPr lang="en-US" sz="1800" dirty="0">
              <a:latin typeface="Source Han Sans CN" panose="020B0500000000000000" pitchFamily="34" charset="-128"/>
              <a:ea typeface="Source Han Sans CN" panose="020B0500000000000000" pitchFamily="34" charset="-128"/>
            </a:rPr>
            <a:t>topic</a:t>
          </a:r>
        </a:p>
      </dgm:t>
    </dgm:pt>
    <dgm:pt modelId="{F90AC686-E41F-493F-B891-4E1514983273}" cxnId="{0842E4DC-E9F9-4BEB-8D57-66DE218530D9}" type="parTrans">
      <dgm:prSet/>
      <dgm:spPr/>
      <dgm:t>
        <a:bodyPr/>
        <a:lstStyle/>
        <a:p>
          <a:endParaRPr lang="en-US" sz="900">
            <a:latin typeface="Source Han Sans CN" panose="020B0500000000000000" pitchFamily="34" charset="-128"/>
            <a:ea typeface="Source Han Sans CN" panose="020B0500000000000000" pitchFamily="34" charset="-128"/>
          </a:endParaRPr>
        </a:p>
      </dgm:t>
    </dgm:pt>
    <dgm:pt modelId="{2ED970EA-50F0-47FD-A48E-6C94C1E8B36B}" cxnId="{0842E4DC-E9F9-4BEB-8D57-66DE218530D9}" type="sibTrans">
      <dgm:prSet/>
      <dgm:spPr/>
      <dgm:t>
        <a:bodyPr/>
        <a:lstStyle/>
        <a:p>
          <a:endParaRPr lang="en-US" sz="900">
            <a:latin typeface="Source Han Sans CN" panose="020B0500000000000000" pitchFamily="34" charset="-128"/>
            <a:ea typeface="Source Han Sans CN" panose="020B0500000000000000" pitchFamily="34" charset="-128"/>
          </a:endParaRPr>
        </a:p>
      </dgm:t>
    </dgm:pt>
    <dgm:pt modelId="{9EF64A25-817D-4AB9-80CF-94100C5819E1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2400" dirty="0">
              <a:latin typeface="Source Han Sans CN" panose="020B0500000000000000" pitchFamily="34" charset="-128"/>
              <a:ea typeface="Source Han Sans CN" panose="020B0500000000000000" pitchFamily="34" charset="-128"/>
            </a:rPr>
            <a:t>topic</a:t>
          </a:r>
        </a:p>
      </dgm:t>
    </dgm:pt>
    <dgm:pt modelId="{9941F295-BDB4-45A7-8961-B21378C91BF7}" cxnId="{F09ED3FB-CD26-4D3A-9ACD-52EE74F7E694}" type="parTrans">
      <dgm:prSet/>
      <dgm:spPr/>
      <dgm:t>
        <a:bodyPr/>
        <a:lstStyle/>
        <a:p>
          <a:endParaRPr lang="en-US" sz="900">
            <a:latin typeface="Source Han Sans CN" panose="020B0500000000000000" pitchFamily="34" charset="-128"/>
            <a:ea typeface="Source Han Sans CN" panose="020B0500000000000000" pitchFamily="34" charset="-128"/>
          </a:endParaRPr>
        </a:p>
      </dgm:t>
    </dgm:pt>
    <dgm:pt modelId="{835E9848-441A-4CCE-920C-A01B390985EA}" cxnId="{F09ED3FB-CD26-4D3A-9ACD-52EE74F7E694}" type="sibTrans">
      <dgm:prSet/>
      <dgm:spPr/>
      <dgm:t>
        <a:bodyPr/>
        <a:lstStyle/>
        <a:p>
          <a:endParaRPr lang="en-US" sz="900">
            <a:latin typeface="Source Han Sans CN" panose="020B0500000000000000" pitchFamily="34" charset="-128"/>
            <a:ea typeface="Source Han Sans CN" panose="020B0500000000000000" pitchFamily="34" charset="-128"/>
          </a:endParaRPr>
        </a:p>
      </dgm:t>
    </dgm:pt>
    <dgm:pt modelId="{5494CA2D-7F41-4613-B0DE-F1EC1E78ECC8}">
      <dgm:prSet phldrT="[Text]" custT="1"/>
      <dgm:spPr/>
      <dgm:t>
        <a:bodyPr/>
        <a:lstStyle/>
        <a:p>
          <a:r>
            <a:rPr lang="en-US" sz="1800" dirty="0">
              <a:latin typeface="Source Han Sans CN" panose="020B0500000000000000" pitchFamily="34" charset="-128"/>
              <a:ea typeface="Source Han Sans CN" panose="020B0500000000000000" pitchFamily="34" charset="-128"/>
            </a:rPr>
            <a:t>topic</a:t>
          </a:r>
        </a:p>
      </dgm:t>
    </dgm:pt>
    <dgm:pt modelId="{92BC8D3A-1772-48F6-A4F4-354FB98A790F}" cxnId="{3DE4081C-7C3F-4365-8AE5-440B16476BCF}" type="parTrans">
      <dgm:prSet/>
      <dgm:spPr/>
      <dgm:t>
        <a:bodyPr/>
        <a:lstStyle/>
        <a:p>
          <a:endParaRPr lang="en-US" sz="900">
            <a:latin typeface="Source Han Sans CN" panose="020B0500000000000000" pitchFamily="34" charset="-128"/>
            <a:ea typeface="Source Han Sans CN" panose="020B0500000000000000" pitchFamily="34" charset="-128"/>
          </a:endParaRPr>
        </a:p>
      </dgm:t>
    </dgm:pt>
    <dgm:pt modelId="{72ACC6E7-713D-41ED-8837-91B4F909AC52}" cxnId="{3DE4081C-7C3F-4365-8AE5-440B16476BCF}" type="sibTrans">
      <dgm:prSet/>
      <dgm:spPr/>
      <dgm:t>
        <a:bodyPr/>
        <a:lstStyle/>
        <a:p>
          <a:endParaRPr lang="en-US" sz="900">
            <a:latin typeface="Source Han Sans CN" panose="020B0500000000000000" pitchFamily="34" charset="-128"/>
            <a:ea typeface="Source Han Sans CN" panose="020B0500000000000000" pitchFamily="34" charset="-128"/>
          </a:endParaRPr>
        </a:p>
      </dgm:t>
    </dgm:pt>
    <dgm:pt modelId="{8D0186DE-49FE-4595-BB8C-CACD428B7FB9}">
      <dgm:prSet phldrT="[Text]" custT="1"/>
      <dgm:spPr/>
      <dgm:t>
        <a:bodyPr/>
        <a:lstStyle/>
        <a:p>
          <a:r>
            <a:rPr lang="en-US" sz="1800" dirty="0">
              <a:latin typeface="Source Han Sans CN" panose="020B0500000000000000" pitchFamily="34" charset="-128"/>
              <a:ea typeface="Source Han Sans CN" panose="020B0500000000000000" pitchFamily="34" charset="-128"/>
            </a:rPr>
            <a:t>topic</a:t>
          </a:r>
        </a:p>
      </dgm:t>
    </dgm:pt>
    <dgm:pt modelId="{9B6F5529-53C9-4626-BD2B-3F69B4EACBFB}" cxnId="{7D214DCA-B549-4ACC-B70F-F1ADE2E49395}" type="parTrans">
      <dgm:prSet/>
      <dgm:spPr/>
      <dgm:t>
        <a:bodyPr/>
        <a:lstStyle/>
        <a:p>
          <a:endParaRPr lang="en-US" sz="900">
            <a:latin typeface="Source Han Sans CN" panose="020B0500000000000000" pitchFamily="34" charset="-128"/>
            <a:ea typeface="Source Han Sans CN" panose="020B0500000000000000" pitchFamily="34" charset="-128"/>
          </a:endParaRPr>
        </a:p>
      </dgm:t>
    </dgm:pt>
    <dgm:pt modelId="{E874448B-F6A3-4851-9BBD-8B5D1F6A92F8}" cxnId="{7D214DCA-B549-4ACC-B70F-F1ADE2E49395}" type="sibTrans">
      <dgm:prSet/>
      <dgm:spPr/>
      <dgm:t>
        <a:bodyPr/>
        <a:lstStyle/>
        <a:p>
          <a:endParaRPr lang="en-US" sz="900">
            <a:latin typeface="Source Han Sans CN" panose="020B0500000000000000" pitchFamily="34" charset="-128"/>
            <a:ea typeface="Source Han Sans CN" panose="020B0500000000000000" pitchFamily="34" charset="-128"/>
          </a:endParaRPr>
        </a:p>
      </dgm:t>
    </dgm:pt>
    <dgm:pt modelId="{79C8940A-D55F-410C-A280-997D527E42B4}" type="pres">
      <dgm:prSet presAssocID="{FED2443B-5684-45EA-B478-01BD14BAF8B5}" presName="theList" presStyleCnt="0">
        <dgm:presLayoutVars>
          <dgm:dir/>
          <dgm:animLvl val="lvl"/>
          <dgm:resizeHandles val="exact"/>
        </dgm:presLayoutVars>
      </dgm:prSet>
      <dgm:spPr/>
    </dgm:pt>
    <dgm:pt modelId="{29E42ED6-D12B-4791-BE66-93D0ABB02C17}" type="pres">
      <dgm:prSet presAssocID="{245D690A-F250-49A3-BD83-0E99F01840F2}" presName="compNode" presStyleCnt="0"/>
      <dgm:spPr/>
    </dgm:pt>
    <dgm:pt modelId="{E2B04465-C3FF-407D-8382-E414999AEE32}" type="pres">
      <dgm:prSet presAssocID="{245D690A-F250-49A3-BD83-0E99F01840F2}" presName="aNode" presStyleLbl="bgShp" presStyleIdx="0" presStyleCnt="3"/>
      <dgm:spPr/>
    </dgm:pt>
    <dgm:pt modelId="{32F49F11-9FEB-45E3-8DF4-CB832FF679DB}" type="pres">
      <dgm:prSet presAssocID="{245D690A-F250-49A3-BD83-0E99F01840F2}" presName="textNode" presStyleLbl="bgShp" presStyleIdx="0" presStyleCnt="3"/>
      <dgm:spPr/>
    </dgm:pt>
    <dgm:pt modelId="{7BA5DA17-5DBD-46A1-B57A-E42E1831F405}" type="pres">
      <dgm:prSet presAssocID="{245D690A-F250-49A3-BD83-0E99F01840F2}" presName="compChildNode" presStyleCnt="0"/>
      <dgm:spPr/>
    </dgm:pt>
    <dgm:pt modelId="{EA51442D-0D91-4771-9B3B-5AF0C917CB69}" type="pres">
      <dgm:prSet presAssocID="{245D690A-F250-49A3-BD83-0E99F01840F2}" presName="theInnerList" presStyleCnt="0"/>
      <dgm:spPr/>
    </dgm:pt>
    <dgm:pt modelId="{4FB209AD-082E-41E2-A99F-1B5388A8A4F1}" type="pres">
      <dgm:prSet presAssocID="{77735436-2175-4CE4-9777-46E9575E39BE}" presName="childNode" presStyleLbl="node1" presStyleIdx="0" presStyleCnt="6">
        <dgm:presLayoutVars>
          <dgm:bulletEnabled val="1"/>
        </dgm:presLayoutVars>
      </dgm:prSet>
      <dgm:spPr/>
    </dgm:pt>
    <dgm:pt modelId="{40E9332B-B259-475B-B92A-65C1936C02EB}" type="pres">
      <dgm:prSet presAssocID="{77735436-2175-4CE4-9777-46E9575E39BE}" presName="aSpace2" presStyleCnt="0"/>
      <dgm:spPr/>
    </dgm:pt>
    <dgm:pt modelId="{522C5068-50C4-45E7-8ED0-8216BC267F0C}" type="pres">
      <dgm:prSet presAssocID="{A833C534-098B-4577-8D1F-2E770425F40C}" presName="childNode" presStyleLbl="node1" presStyleIdx="1" presStyleCnt="6">
        <dgm:presLayoutVars>
          <dgm:bulletEnabled val="1"/>
        </dgm:presLayoutVars>
      </dgm:prSet>
      <dgm:spPr/>
    </dgm:pt>
    <dgm:pt modelId="{0E589126-87AD-49A9-A516-28E70BFA945C}" type="pres">
      <dgm:prSet presAssocID="{245D690A-F250-49A3-BD83-0E99F01840F2}" presName="aSpace" presStyleCnt="0"/>
      <dgm:spPr/>
    </dgm:pt>
    <dgm:pt modelId="{2221AAF4-EAD7-4A6E-B3E4-AE0221C9C212}" type="pres">
      <dgm:prSet presAssocID="{6D16DBA6-306C-4911-B231-4FAC5D719F3F}" presName="compNode" presStyleCnt="0"/>
      <dgm:spPr/>
    </dgm:pt>
    <dgm:pt modelId="{EC143C8D-E82F-421E-A677-02B2F61D9975}" type="pres">
      <dgm:prSet presAssocID="{6D16DBA6-306C-4911-B231-4FAC5D719F3F}" presName="aNode" presStyleLbl="bgShp" presStyleIdx="1" presStyleCnt="3"/>
      <dgm:spPr/>
    </dgm:pt>
    <dgm:pt modelId="{6F231937-73D9-49F0-AD2C-5BADCE401B71}" type="pres">
      <dgm:prSet presAssocID="{6D16DBA6-306C-4911-B231-4FAC5D719F3F}" presName="textNode" presStyleLbl="bgShp" presStyleIdx="1" presStyleCnt="3"/>
      <dgm:spPr/>
    </dgm:pt>
    <dgm:pt modelId="{FF4F63D3-B48F-4CB6-84C0-FD8D388FE2A7}" type="pres">
      <dgm:prSet presAssocID="{6D16DBA6-306C-4911-B231-4FAC5D719F3F}" presName="compChildNode" presStyleCnt="0"/>
      <dgm:spPr/>
    </dgm:pt>
    <dgm:pt modelId="{099B3F06-6E02-47D2-89C0-7B9A6A999218}" type="pres">
      <dgm:prSet presAssocID="{6D16DBA6-306C-4911-B231-4FAC5D719F3F}" presName="theInnerList" presStyleCnt="0"/>
      <dgm:spPr/>
    </dgm:pt>
    <dgm:pt modelId="{475A0060-2811-49A6-937D-552120C7ADF6}" type="pres">
      <dgm:prSet presAssocID="{D1A9BDA9-D5DE-48C4-9A78-A7798668BB22}" presName="childNode" presStyleLbl="node1" presStyleIdx="2" presStyleCnt="6">
        <dgm:presLayoutVars>
          <dgm:bulletEnabled val="1"/>
        </dgm:presLayoutVars>
      </dgm:prSet>
      <dgm:spPr/>
    </dgm:pt>
    <dgm:pt modelId="{5DB77851-77BE-4FB2-81DE-79FC59C61C4C}" type="pres">
      <dgm:prSet presAssocID="{D1A9BDA9-D5DE-48C4-9A78-A7798668BB22}" presName="aSpace2" presStyleCnt="0"/>
      <dgm:spPr/>
    </dgm:pt>
    <dgm:pt modelId="{1072AB6A-2082-42C8-8AE6-6D65C071F7BA}" type="pres">
      <dgm:prSet presAssocID="{B550BC1F-65E9-4B04-96E4-1ACBBC5B6B94}" presName="childNode" presStyleLbl="node1" presStyleIdx="3" presStyleCnt="6">
        <dgm:presLayoutVars>
          <dgm:bulletEnabled val="1"/>
        </dgm:presLayoutVars>
      </dgm:prSet>
      <dgm:spPr/>
    </dgm:pt>
    <dgm:pt modelId="{B0FB99BF-A98A-4701-86E1-9C1DA4A5F853}" type="pres">
      <dgm:prSet presAssocID="{6D16DBA6-306C-4911-B231-4FAC5D719F3F}" presName="aSpace" presStyleCnt="0"/>
      <dgm:spPr/>
    </dgm:pt>
    <dgm:pt modelId="{D5AC4EB9-5B58-4C42-8029-0229054AFD97}" type="pres">
      <dgm:prSet presAssocID="{9EF64A25-817D-4AB9-80CF-94100C5819E1}" presName="compNode" presStyleCnt="0"/>
      <dgm:spPr/>
    </dgm:pt>
    <dgm:pt modelId="{B6A2F9BB-E75A-4196-95EC-7DFF653530DE}" type="pres">
      <dgm:prSet presAssocID="{9EF64A25-817D-4AB9-80CF-94100C5819E1}" presName="aNode" presStyleLbl="bgShp" presStyleIdx="2" presStyleCnt="3"/>
      <dgm:spPr/>
    </dgm:pt>
    <dgm:pt modelId="{73BF776E-939F-4482-BD99-E9EB2CEFC177}" type="pres">
      <dgm:prSet presAssocID="{9EF64A25-817D-4AB9-80CF-94100C5819E1}" presName="textNode" presStyleLbl="bgShp" presStyleIdx="2" presStyleCnt="3"/>
      <dgm:spPr/>
    </dgm:pt>
    <dgm:pt modelId="{2D7BDE28-82BF-40A2-B1D7-0D8B12A6CD3A}" type="pres">
      <dgm:prSet presAssocID="{9EF64A25-817D-4AB9-80CF-94100C5819E1}" presName="compChildNode" presStyleCnt="0"/>
      <dgm:spPr/>
    </dgm:pt>
    <dgm:pt modelId="{DA9A0DDC-3279-470D-B5EB-E5794B0F609E}" type="pres">
      <dgm:prSet presAssocID="{9EF64A25-817D-4AB9-80CF-94100C5819E1}" presName="theInnerList" presStyleCnt="0"/>
      <dgm:spPr/>
    </dgm:pt>
    <dgm:pt modelId="{6B21165E-9D39-4D2F-9CFC-9C970B0FCA47}" type="pres">
      <dgm:prSet presAssocID="{5494CA2D-7F41-4613-B0DE-F1EC1E78ECC8}" presName="childNode" presStyleLbl="node1" presStyleIdx="4" presStyleCnt="6">
        <dgm:presLayoutVars>
          <dgm:bulletEnabled val="1"/>
        </dgm:presLayoutVars>
      </dgm:prSet>
      <dgm:spPr/>
    </dgm:pt>
    <dgm:pt modelId="{DACF660C-C2AB-48D7-88C5-A8AA5978CDFE}" type="pres">
      <dgm:prSet presAssocID="{5494CA2D-7F41-4613-B0DE-F1EC1E78ECC8}" presName="aSpace2" presStyleCnt="0"/>
      <dgm:spPr/>
    </dgm:pt>
    <dgm:pt modelId="{AE1AF34C-1A8B-4C25-AD56-76FD4C15C2D8}" type="pres">
      <dgm:prSet presAssocID="{8D0186DE-49FE-4595-BB8C-CACD428B7FB9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2CCA3104-CD63-46FB-B656-C25DBD77628E}" type="presOf" srcId="{9EF64A25-817D-4AB9-80CF-94100C5819E1}" destId="{B6A2F9BB-E75A-4196-95EC-7DFF653530DE}" srcOrd="0" destOrd="0" presId="urn:microsoft.com/office/officeart/2005/8/layout/lProcess2"/>
    <dgm:cxn modelId="{B746D604-EE74-4AF2-ADDA-99FCB94F6BD1}" type="presOf" srcId="{5494CA2D-7F41-4613-B0DE-F1EC1E78ECC8}" destId="{6B21165E-9D39-4D2F-9CFC-9C970B0FCA47}" srcOrd="0" destOrd="0" presId="urn:microsoft.com/office/officeart/2005/8/layout/lProcess2"/>
    <dgm:cxn modelId="{7631DF10-734D-48E9-8DAB-E1F83F2119A9}" srcId="{245D690A-F250-49A3-BD83-0E99F01840F2}" destId="{77735436-2175-4CE4-9777-46E9575E39BE}" srcOrd="0" destOrd="0" parTransId="{065DA7B2-643A-445E-9147-555DA91E4243}" sibTransId="{FC07D0AC-0057-4027-9B94-67ADCDA28DD8}"/>
    <dgm:cxn modelId="{3DE4081C-7C3F-4365-8AE5-440B16476BCF}" srcId="{9EF64A25-817D-4AB9-80CF-94100C5819E1}" destId="{5494CA2D-7F41-4613-B0DE-F1EC1E78ECC8}" srcOrd="0" destOrd="0" parTransId="{92BC8D3A-1772-48F6-A4F4-354FB98A790F}" sibTransId="{72ACC6E7-713D-41ED-8837-91B4F909AC52}"/>
    <dgm:cxn modelId="{FB45DE22-C2C1-4865-A684-0727E5570CCF}" type="presOf" srcId="{6D16DBA6-306C-4911-B231-4FAC5D719F3F}" destId="{6F231937-73D9-49F0-AD2C-5BADCE401B71}" srcOrd="1" destOrd="0" presId="urn:microsoft.com/office/officeart/2005/8/layout/lProcess2"/>
    <dgm:cxn modelId="{C5E0A02A-AC7C-4466-93DF-1289C33F95D8}" type="presOf" srcId="{6D16DBA6-306C-4911-B231-4FAC5D719F3F}" destId="{EC143C8D-E82F-421E-A677-02B2F61D9975}" srcOrd="0" destOrd="0" presId="urn:microsoft.com/office/officeart/2005/8/layout/lProcess2"/>
    <dgm:cxn modelId="{73645D66-FC9E-442A-B6C6-EB9D3A3E2E68}" type="presOf" srcId="{B550BC1F-65E9-4B04-96E4-1ACBBC5B6B94}" destId="{1072AB6A-2082-42C8-8AE6-6D65C071F7BA}" srcOrd="0" destOrd="0" presId="urn:microsoft.com/office/officeart/2005/8/layout/lProcess2"/>
    <dgm:cxn modelId="{29207A6E-3375-4A01-AF9D-6054515BBDEA}" srcId="{FED2443B-5684-45EA-B478-01BD14BAF8B5}" destId="{6D16DBA6-306C-4911-B231-4FAC5D719F3F}" srcOrd="1" destOrd="0" parTransId="{A71D015E-6585-4DFD-BA7F-008ED38A6987}" sibTransId="{DACFC02A-D6F4-4281-9D8C-5114E0053359}"/>
    <dgm:cxn modelId="{DB8CAB74-6869-4A25-8829-648EB9353416}" type="presOf" srcId="{245D690A-F250-49A3-BD83-0E99F01840F2}" destId="{E2B04465-C3FF-407D-8382-E414999AEE32}" srcOrd="0" destOrd="0" presId="urn:microsoft.com/office/officeart/2005/8/layout/lProcess2"/>
    <dgm:cxn modelId="{39DCE17A-2D7D-4573-B290-EF092E765A32}" type="presOf" srcId="{8D0186DE-49FE-4595-BB8C-CACD428B7FB9}" destId="{AE1AF34C-1A8B-4C25-AD56-76FD4C15C2D8}" srcOrd="0" destOrd="0" presId="urn:microsoft.com/office/officeart/2005/8/layout/lProcess2"/>
    <dgm:cxn modelId="{80ADCCA0-81A1-4227-93AA-B4EB25DB59CD}" type="presOf" srcId="{A833C534-098B-4577-8D1F-2E770425F40C}" destId="{522C5068-50C4-45E7-8ED0-8216BC267F0C}" srcOrd="0" destOrd="0" presId="urn:microsoft.com/office/officeart/2005/8/layout/lProcess2"/>
    <dgm:cxn modelId="{AF1CE0AA-E8AB-4EDC-B895-1826DEF47B1B}" type="presOf" srcId="{9EF64A25-817D-4AB9-80CF-94100C5819E1}" destId="{73BF776E-939F-4482-BD99-E9EB2CEFC177}" srcOrd="1" destOrd="0" presId="urn:microsoft.com/office/officeart/2005/8/layout/lProcess2"/>
    <dgm:cxn modelId="{A1D963BA-E25B-4817-BAC3-B5CC24E69160}" type="presOf" srcId="{FED2443B-5684-45EA-B478-01BD14BAF8B5}" destId="{79C8940A-D55F-410C-A280-997D527E42B4}" srcOrd="0" destOrd="0" presId="urn:microsoft.com/office/officeart/2005/8/layout/lProcess2"/>
    <dgm:cxn modelId="{119D07BE-08F6-42CE-8689-516118770911}" srcId="{FED2443B-5684-45EA-B478-01BD14BAF8B5}" destId="{245D690A-F250-49A3-BD83-0E99F01840F2}" srcOrd="0" destOrd="0" parTransId="{CE9CFCD5-8B9B-4A25-B591-A0EB490F6B9A}" sibTransId="{FDCF0CF4-ADD7-4508-A5EF-E93F0B80AB03}"/>
    <dgm:cxn modelId="{7D214DCA-B549-4ACC-B70F-F1ADE2E49395}" srcId="{9EF64A25-817D-4AB9-80CF-94100C5819E1}" destId="{8D0186DE-49FE-4595-BB8C-CACD428B7FB9}" srcOrd="1" destOrd="0" parTransId="{9B6F5529-53C9-4626-BD2B-3F69B4EACBFB}" sibTransId="{E874448B-F6A3-4851-9BBD-8B5D1F6A92F8}"/>
    <dgm:cxn modelId="{250719D3-98A9-40EA-9101-0624516243E9}" srcId="{6D16DBA6-306C-4911-B231-4FAC5D719F3F}" destId="{D1A9BDA9-D5DE-48C4-9A78-A7798668BB22}" srcOrd="0" destOrd="0" parTransId="{73A94F24-F499-4693-9334-C1685343C1AD}" sibTransId="{DC3E646A-CA94-4082-93F2-45D2C896322D}"/>
    <dgm:cxn modelId="{0842E4DC-E9F9-4BEB-8D57-66DE218530D9}" srcId="{6D16DBA6-306C-4911-B231-4FAC5D719F3F}" destId="{B550BC1F-65E9-4B04-96E4-1ACBBC5B6B94}" srcOrd="1" destOrd="0" parTransId="{F90AC686-E41F-493F-B891-4E1514983273}" sibTransId="{2ED970EA-50F0-47FD-A48E-6C94C1E8B36B}"/>
    <dgm:cxn modelId="{B5CDB0E1-EA5E-45BB-A4BA-AA3F742A0BC5}" type="presOf" srcId="{245D690A-F250-49A3-BD83-0E99F01840F2}" destId="{32F49F11-9FEB-45E3-8DF4-CB832FF679DB}" srcOrd="1" destOrd="0" presId="urn:microsoft.com/office/officeart/2005/8/layout/lProcess2"/>
    <dgm:cxn modelId="{C3ECECEF-0F1C-4A03-BCFD-C4844C4DC440}" srcId="{245D690A-F250-49A3-BD83-0E99F01840F2}" destId="{A833C534-098B-4577-8D1F-2E770425F40C}" srcOrd="1" destOrd="0" parTransId="{29671F9B-8A61-47DB-9911-5218AED69480}" sibTransId="{BF3C2567-7321-4022-B95D-46409B746D05}"/>
    <dgm:cxn modelId="{43972CF2-1B82-46B0-9511-33F57F6D763A}" type="presOf" srcId="{77735436-2175-4CE4-9777-46E9575E39BE}" destId="{4FB209AD-082E-41E2-A99F-1B5388A8A4F1}" srcOrd="0" destOrd="0" presId="urn:microsoft.com/office/officeart/2005/8/layout/lProcess2"/>
    <dgm:cxn modelId="{07E546FA-09EE-4BD2-8244-989D20915556}" type="presOf" srcId="{D1A9BDA9-D5DE-48C4-9A78-A7798668BB22}" destId="{475A0060-2811-49A6-937D-552120C7ADF6}" srcOrd="0" destOrd="0" presId="urn:microsoft.com/office/officeart/2005/8/layout/lProcess2"/>
    <dgm:cxn modelId="{F09ED3FB-CD26-4D3A-9ACD-52EE74F7E694}" srcId="{FED2443B-5684-45EA-B478-01BD14BAF8B5}" destId="{9EF64A25-817D-4AB9-80CF-94100C5819E1}" srcOrd="2" destOrd="0" parTransId="{9941F295-BDB4-45A7-8961-B21378C91BF7}" sibTransId="{835E9848-441A-4CCE-920C-A01B390985EA}"/>
    <dgm:cxn modelId="{C5D16E29-4378-489D-B871-F96EAB531A83}" type="presParOf" srcId="{79C8940A-D55F-410C-A280-997D527E42B4}" destId="{29E42ED6-D12B-4791-BE66-93D0ABB02C17}" srcOrd="0" destOrd="0" presId="urn:microsoft.com/office/officeart/2005/8/layout/lProcess2"/>
    <dgm:cxn modelId="{B59B64DE-14E5-403E-97E0-18D5E8313EA3}" type="presParOf" srcId="{29E42ED6-D12B-4791-BE66-93D0ABB02C17}" destId="{E2B04465-C3FF-407D-8382-E414999AEE32}" srcOrd="0" destOrd="0" presId="urn:microsoft.com/office/officeart/2005/8/layout/lProcess2"/>
    <dgm:cxn modelId="{43745545-B65D-4907-8044-16A2CE8AA76F}" type="presParOf" srcId="{29E42ED6-D12B-4791-BE66-93D0ABB02C17}" destId="{32F49F11-9FEB-45E3-8DF4-CB832FF679DB}" srcOrd="1" destOrd="0" presId="urn:microsoft.com/office/officeart/2005/8/layout/lProcess2"/>
    <dgm:cxn modelId="{6E546C7E-E801-4BCF-AE5B-C90574D26EDC}" type="presParOf" srcId="{29E42ED6-D12B-4791-BE66-93D0ABB02C17}" destId="{7BA5DA17-5DBD-46A1-B57A-E42E1831F405}" srcOrd="2" destOrd="0" presId="urn:microsoft.com/office/officeart/2005/8/layout/lProcess2"/>
    <dgm:cxn modelId="{DA5E1FE4-06C7-4F7A-976D-B524DD234677}" type="presParOf" srcId="{7BA5DA17-5DBD-46A1-B57A-E42E1831F405}" destId="{EA51442D-0D91-4771-9B3B-5AF0C917CB69}" srcOrd="0" destOrd="0" presId="urn:microsoft.com/office/officeart/2005/8/layout/lProcess2"/>
    <dgm:cxn modelId="{D3444FF1-8DBD-43C1-9F03-FD430F8B02DD}" type="presParOf" srcId="{EA51442D-0D91-4771-9B3B-5AF0C917CB69}" destId="{4FB209AD-082E-41E2-A99F-1B5388A8A4F1}" srcOrd="0" destOrd="0" presId="urn:microsoft.com/office/officeart/2005/8/layout/lProcess2"/>
    <dgm:cxn modelId="{7D13B81A-5AB2-45F6-9D3B-2967161291A8}" type="presParOf" srcId="{EA51442D-0D91-4771-9B3B-5AF0C917CB69}" destId="{40E9332B-B259-475B-B92A-65C1936C02EB}" srcOrd="1" destOrd="0" presId="urn:microsoft.com/office/officeart/2005/8/layout/lProcess2"/>
    <dgm:cxn modelId="{0D19E833-701D-40DB-800B-3B734FE91A0E}" type="presParOf" srcId="{EA51442D-0D91-4771-9B3B-5AF0C917CB69}" destId="{522C5068-50C4-45E7-8ED0-8216BC267F0C}" srcOrd="2" destOrd="0" presId="urn:microsoft.com/office/officeart/2005/8/layout/lProcess2"/>
    <dgm:cxn modelId="{D6AC22AD-9BD5-4188-A1D8-6FB0B74233FA}" type="presParOf" srcId="{79C8940A-D55F-410C-A280-997D527E42B4}" destId="{0E589126-87AD-49A9-A516-28E70BFA945C}" srcOrd="1" destOrd="0" presId="urn:microsoft.com/office/officeart/2005/8/layout/lProcess2"/>
    <dgm:cxn modelId="{887AB073-B1DC-4ABF-A27E-4665373EE517}" type="presParOf" srcId="{79C8940A-D55F-410C-A280-997D527E42B4}" destId="{2221AAF4-EAD7-4A6E-B3E4-AE0221C9C212}" srcOrd="2" destOrd="0" presId="urn:microsoft.com/office/officeart/2005/8/layout/lProcess2"/>
    <dgm:cxn modelId="{65197015-7DB0-48E7-B6BF-F956EB3090B6}" type="presParOf" srcId="{2221AAF4-EAD7-4A6E-B3E4-AE0221C9C212}" destId="{EC143C8D-E82F-421E-A677-02B2F61D9975}" srcOrd="0" destOrd="0" presId="urn:microsoft.com/office/officeart/2005/8/layout/lProcess2"/>
    <dgm:cxn modelId="{989BC84A-9044-4DCB-B61C-93404C928059}" type="presParOf" srcId="{2221AAF4-EAD7-4A6E-B3E4-AE0221C9C212}" destId="{6F231937-73D9-49F0-AD2C-5BADCE401B71}" srcOrd="1" destOrd="0" presId="urn:microsoft.com/office/officeart/2005/8/layout/lProcess2"/>
    <dgm:cxn modelId="{8E559817-1547-4E11-81BE-557EF11264E1}" type="presParOf" srcId="{2221AAF4-EAD7-4A6E-B3E4-AE0221C9C212}" destId="{FF4F63D3-B48F-4CB6-84C0-FD8D388FE2A7}" srcOrd="2" destOrd="0" presId="urn:microsoft.com/office/officeart/2005/8/layout/lProcess2"/>
    <dgm:cxn modelId="{58C51D55-0FF4-43AF-99C5-96209786E9B0}" type="presParOf" srcId="{FF4F63D3-B48F-4CB6-84C0-FD8D388FE2A7}" destId="{099B3F06-6E02-47D2-89C0-7B9A6A999218}" srcOrd="0" destOrd="0" presId="urn:microsoft.com/office/officeart/2005/8/layout/lProcess2"/>
    <dgm:cxn modelId="{28EEEA54-FA6F-4000-8409-A4FD701CB590}" type="presParOf" srcId="{099B3F06-6E02-47D2-89C0-7B9A6A999218}" destId="{475A0060-2811-49A6-937D-552120C7ADF6}" srcOrd="0" destOrd="0" presId="urn:microsoft.com/office/officeart/2005/8/layout/lProcess2"/>
    <dgm:cxn modelId="{7543105B-EEFF-4E7F-8450-0AD2A7DE0966}" type="presParOf" srcId="{099B3F06-6E02-47D2-89C0-7B9A6A999218}" destId="{5DB77851-77BE-4FB2-81DE-79FC59C61C4C}" srcOrd="1" destOrd="0" presId="urn:microsoft.com/office/officeart/2005/8/layout/lProcess2"/>
    <dgm:cxn modelId="{0FEABE40-A1FE-4009-8A7D-E9D13A8282F5}" type="presParOf" srcId="{099B3F06-6E02-47D2-89C0-7B9A6A999218}" destId="{1072AB6A-2082-42C8-8AE6-6D65C071F7BA}" srcOrd="2" destOrd="0" presId="urn:microsoft.com/office/officeart/2005/8/layout/lProcess2"/>
    <dgm:cxn modelId="{7E74B586-9E09-467A-A81D-FBED7549A2A8}" type="presParOf" srcId="{79C8940A-D55F-410C-A280-997D527E42B4}" destId="{B0FB99BF-A98A-4701-86E1-9C1DA4A5F853}" srcOrd="3" destOrd="0" presId="urn:microsoft.com/office/officeart/2005/8/layout/lProcess2"/>
    <dgm:cxn modelId="{0B0CE4B5-73F7-4E68-96F5-936D036E1D50}" type="presParOf" srcId="{79C8940A-D55F-410C-A280-997D527E42B4}" destId="{D5AC4EB9-5B58-4C42-8029-0229054AFD97}" srcOrd="4" destOrd="0" presId="urn:microsoft.com/office/officeart/2005/8/layout/lProcess2"/>
    <dgm:cxn modelId="{68C6076A-AB84-4B9F-896B-B49509B8B573}" type="presParOf" srcId="{D5AC4EB9-5B58-4C42-8029-0229054AFD97}" destId="{B6A2F9BB-E75A-4196-95EC-7DFF653530DE}" srcOrd="0" destOrd="0" presId="urn:microsoft.com/office/officeart/2005/8/layout/lProcess2"/>
    <dgm:cxn modelId="{8A74A66B-44BB-4215-B3EA-78C96F303833}" type="presParOf" srcId="{D5AC4EB9-5B58-4C42-8029-0229054AFD97}" destId="{73BF776E-939F-4482-BD99-E9EB2CEFC177}" srcOrd="1" destOrd="0" presId="urn:microsoft.com/office/officeart/2005/8/layout/lProcess2"/>
    <dgm:cxn modelId="{FEA5850E-12EC-4A69-B508-26239F4EC010}" type="presParOf" srcId="{D5AC4EB9-5B58-4C42-8029-0229054AFD97}" destId="{2D7BDE28-82BF-40A2-B1D7-0D8B12A6CD3A}" srcOrd="2" destOrd="0" presId="urn:microsoft.com/office/officeart/2005/8/layout/lProcess2"/>
    <dgm:cxn modelId="{32DD4659-0EE6-4EC0-98EC-3D401437C5F7}" type="presParOf" srcId="{2D7BDE28-82BF-40A2-B1D7-0D8B12A6CD3A}" destId="{DA9A0DDC-3279-470D-B5EB-E5794B0F609E}" srcOrd="0" destOrd="0" presId="urn:microsoft.com/office/officeart/2005/8/layout/lProcess2"/>
    <dgm:cxn modelId="{C9A43C67-CCC3-4E79-87AA-7829EE7CBF0A}" type="presParOf" srcId="{DA9A0DDC-3279-470D-B5EB-E5794B0F609E}" destId="{6B21165E-9D39-4D2F-9CFC-9C970B0FCA47}" srcOrd="0" destOrd="0" presId="urn:microsoft.com/office/officeart/2005/8/layout/lProcess2"/>
    <dgm:cxn modelId="{F683581B-72E6-4C8F-9E57-D24ED2DC1A10}" type="presParOf" srcId="{DA9A0DDC-3279-470D-B5EB-E5794B0F609E}" destId="{DACF660C-C2AB-48D7-88C5-A8AA5978CDFE}" srcOrd="1" destOrd="0" presId="urn:microsoft.com/office/officeart/2005/8/layout/lProcess2"/>
    <dgm:cxn modelId="{B42AD906-ADB7-4ECF-9009-29F7889A0120}" type="presParOf" srcId="{DA9A0DDC-3279-470D-B5EB-E5794B0F609E}" destId="{AE1AF34C-1A8B-4C25-AD56-76FD4C15C2D8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B04465-C3FF-407D-8382-E414999AEE32}">
      <dsp:nvSpPr>
        <dsp:cNvPr id="0" name=""/>
        <dsp:cNvSpPr/>
      </dsp:nvSpPr>
      <dsp:spPr>
        <a:xfrm>
          <a:off x="656" y="0"/>
          <a:ext cx="1706562" cy="4004733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Source Han Sans CN" panose="020B0500000000000000" pitchFamily="34" charset="-128"/>
              <a:ea typeface="Source Han Sans CN" panose="020B0500000000000000" pitchFamily="34" charset="-128"/>
            </a:rPr>
            <a:t>topic</a:t>
          </a:r>
        </a:p>
      </dsp:txBody>
      <dsp:txXfrm>
        <a:off x="656" y="0"/>
        <a:ext cx="1706562" cy="1201419"/>
      </dsp:txXfrm>
    </dsp:sp>
    <dsp:sp modelId="{4FB209AD-082E-41E2-A99F-1B5388A8A4F1}">
      <dsp:nvSpPr>
        <dsp:cNvPr id="0" name=""/>
        <dsp:cNvSpPr/>
      </dsp:nvSpPr>
      <dsp:spPr>
        <a:xfrm>
          <a:off x="171312" y="1202593"/>
          <a:ext cx="1365250" cy="12074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Source Han Sans CN" panose="020B0500000000000000" pitchFamily="34" charset="-128"/>
              <a:ea typeface="Source Han Sans CN" panose="020B0500000000000000" pitchFamily="34" charset="-128"/>
            </a:rPr>
            <a:t>topic</a:t>
          </a:r>
        </a:p>
      </dsp:txBody>
      <dsp:txXfrm>
        <a:off x="206678" y="1237959"/>
        <a:ext cx="1294518" cy="1136749"/>
      </dsp:txXfrm>
    </dsp:sp>
    <dsp:sp modelId="{522C5068-50C4-45E7-8ED0-8216BC267F0C}">
      <dsp:nvSpPr>
        <dsp:cNvPr id="0" name=""/>
        <dsp:cNvSpPr/>
      </dsp:nvSpPr>
      <dsp:spPr>
        <a:xfrm>
          <a:off x="171312" y="2595841"/>
          <a:ext cx="1365250" cy="12074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Source Han Sans CN" panose="020B0500000000000000" pitchFamily="34" charset="-128"/>
              <a:ea typeface="Source Han Sans CN" panose="020B0500000000000000" pitchFamily="34" charset="-128"/>
            </a:rPr>
            <a:t>topic</a:t>
          </a:r>
        </a:p>
      </dsp:txBody>
      <dsp:txXfrm>
        <a:off x="206678" y="2631207"/>
        <a:ext cx="1294518" cy="1136749"/>
      </dsp:txXfrm>
    </dsp:sp>
    <dsp:sp modelId="{EC143C8D-E82F-421E-A677-02B2F61D9975}">
      <dsp:nvSpPr>
        <dsp:cNvPr id="0" name=""/>
        <dsp:cNvSpPr/>
      </dsp:nvSpPr>
      <dsp:spPr>
        <a:xfrm>
          <a:off x="1835211" y="0"/>
          <a:ext cx="1706562" cy="4004733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Source Han Sans CN" panose="020B0500000000000000" pitchFamily="34" charset="-128"/>
              <a:ea typeface="Source Han Sans CN" panose="020B0500000000000000" pitchFamily="34" charset="-128"/>
            </a:rPr>
            <a:t>topic</a:t>
          </a:r>
        </a:p>
      </dsp:txBody>
      <dsp:txXfrm>
        <a:off x="1835211" y="0"/>
        <a:ext cx="1706562" cy="1201419"/>
      </dsp:txXfrm>
    </dsp:sp>
    <dsp:sp modelId="{475A0060-2811-49A6-937D-552120C7ADF6}">
      <dsp:nvSpPr>
        <dsp:cNvPr id="0" name=""/>
        <dsp:cNvSpPr/>
      </dsp:nvSpPr>
      <dsp:spPr>
        <a:xfrm>
          <a:off x="2005867" y="1202593"/>
          <a:ext cx="1365250" cy="12074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Source Han Sans CN" panose="020B0500000000000000" pitchFamily="34" charset="-128"/>
              <a:ea typeface="Source Han Sans CN" panose="020B0500000000000000" pitchFamily="34" charset="-128"/>
            </a:rPr>
            <a:t>topic</a:t>
          </a:r>
        </a:p>
      </dsp:txBody>
      <dsp:txXfrm>
        <a:off x="2041233" y="1237959"/>
        <a:ext cx="1294518" cy="1136749"/>
      </dsp:txXfrm>
    </dsp:sp>
    <dsp:sp modelId="{1072AB6A-2082-42C8-8AE6-6D65C071F7BA}">
      <dsp:nvSpPr>
        <dsp:cNvPr id="0" name=""/>
        <dsp:cNvSpPr/>
      </dsp:nvSpPr>
      <dsp:spPr>
        <a:xfrm>
          <a:off x="2005867" y="2595841"/>
          <a:ext cx="1365250" cy="12074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Source Han Sans CN" panose="020B0500000000000000" pitchFamily="34" charset="-128"/>
              <a:ea typeface="Source Han Sans CN" panose="020B0500000000000000" pitchFamily="34" charset="-128"/>
            </a:rPr>
            <a:t>topic</a:t>
          </a:r>
        </a:p>
      </dsp:txBody>
      <dsp:txXfrm>
        <a:off x="2041233" y="2631207"/>
        <a:ext cx="1294518" cy="1136749"/>
      </dsp:txXfrm>
    </dsp:sp>
    <dsp:sp modelId="{B6A2F9BB-E75A-4196-95EC-7DFF653530DE}">
      <dsp:nvSpPr>
        <dsp:cNvPr id="0" name=""/>
        <dsp:cNvSpPr/>
      </dsp:nvSpPr>
      <dsp:spPr>
        <a:xfrm>
          <a:off x="3669766" y="0"/>
          <a:ext cx="1706562" cy="4004733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Source Han Sans CN" panose="020B0500000000000000" pitchFamily="34" charset="-128"/>
              <a:ea typeface="Source Han Sans CN" panose="020B0500000000000000" pitchFamily="34" charset="-128"/>
            </a:rPr>
            <a:t>topic</a:t>
          </a:r>
        </a:p>
      </dsp:txBody>
      <dsp:txXfrm>
        <a:off x="3669766" y="0"/>
        <a:ext cx="1706562" cy="1201419"/>
      </dsp:txXfrm>
    </dsp:sp>
    <dsp:sp modelId="{6B21165E-9D39-4D2F-9CFC-9C970B0FCA47}">
      <dsp:nvSpPr>
        <dsp:cNvPr id="0" name=""/>
        <dsp:cNvSpPr/>
      </dsp:nvSpPr>
      <dsp:spPr>
        <a:xfrm>
          <a:off x="3840422" y="1202593"/>
          <a:ext cx="1365250" cy="12074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Source Han Sans CN" panose="020B0500000000000000" pitchFamily="34" charset="-128"/>
              <a:ea typeface="Source Han Sans CN" panose="020B0500000000000000" pitchFamily="34" charset="-128"/>
            </a:rPr>
            <a:t>topic</a:t>
          </a:r>
        </a:p>
      </dsp:txBody>
      <dsp:txXfrm>
        <a:off x="3875788" y="1237959"/>
        <a:ext cx="1294518" cy="1136749"/>
      </dsp:txXfrm>
    </dsp:sp>
    <dsp:sp modelId="{AE1AF34C-1A8B-4C25-AD56-76FD4C15C2D8}">
      <dsp:nvSpPr>
        <dsp:cNvPr id="0" name=""/>
        <dsp:cNvSpPr/>
      </dsp:nvSpPr>
      <dsp:spPr>
        <a:xfrm>
          <a:off x="3840422" y="2595841"/>
          <a:ext cx="1365250" cy="12074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Source Han Sans CN" panose="020B0500000000000000" pitchFamily="34" charset="-128"/>
              <a:ea typeface="Source Han Sans CN" panose="020B0500000000000000" pitchFamily="34" charset="-128"/>
            </a:rPr>
            <a:t>topic</a:t>
          </a:r>
        </a:p>
      </dsp:txBody>
      <dsp:txXfrm>
        <a:off x="3875788" y="2631207"/>
        <a:ext cx="1294518" cy="11367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ED6D-ECE6-B44F-8DE4-8BE5D47AE277}" type="datetimeFigureOut">
              <a:rPr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BA56-5C4D-F64A-A57E-5CF1AD3C2F69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ED6D-ECE6-B44F-8DE4-8BE5D47AE277}" type="datetimeFigureOut">
              <a:rPr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BA56-5C4D-F64A-A57E-5CF1AD3C2F69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ED6D-ECE6-B44F-8DE4-8BE5D47AE277}" type="datetimeFigureOut">
              <a:rPr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BA56-5C4D-F64A-A57E-5CF1AD3C2F69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ED6D-ECE6-B44F-8DE4-8BE5D47AE277}" type="datetimeFigureOut">
              <a:rPr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BA56-5C4D-F64A-A57E-5CF1AD3C2F69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ED6D-ECE6-B44F-8DE4-8BE5D47AE277}" type="datetimeFigureOut">
              <a:rPr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BA56-5C4D-F64A-A57E-5CF1AD3C2F69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ED6D-ECE6-B44F-8DE4-8BE5D47AE277}" type="datetimeFigureOut">
              <a:rPr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BA56-5C4D-F64A-A57E-5CF1AD3C2F69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ED6D-ECE6-B44F-8DE4-8BE5D47AE277}" type="datetimeFigureOut">
              <a:rPr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BA56-5C4D-F64A-A57E-5CF1AD3C2F69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ED6D-ECE6-B44F-8DE4-8BE5D47AE277}" type="datetimeFigureOut">
              <a:rPr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BA56-5C4D-F64A-A57E-5CF1AD3C2F69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ED6D-ECE6-B44F-8DE4-8BE5D47AE277}" type="datetimeFigureOut">
              <a:rPr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BA56-5C4D-F64A-A57E-5CF1AD3C2F69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ED6D-ECE6-B44F-8DE4-8BE5D47AE277}" type="datetimeFigureOut">
              <a:rPr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BA56-5C4D-F64A-A57E-5CF1AD3C2F69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ED6D-ECE6-B44F-8DE4-8BE5D47AE277}" type="datetimeFigureOut">
              <a:rPr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BA56-5C4D-F64A-A57E-5CF1AD3C2F69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AED6D-ECE6-B44F-8DE4-8BE5D47AE277}" type="datetimeFigureOut">
              <a:rPr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DBA56-5C4D-F64A-A57E-5CF1AD3C2F69}" type="slidenum">
              <a:rPr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jpe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.sv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深度视觉·原创设计 https://www.docer.com/works?userid=22383862"/>
          <p:cNvSpPr txBox="1"/>
          <p:nvPr/>
        </p:nvSpPr>
        <p:spPr>
          <a:xfrm>
            <a:off x="2509792" y="2759455"/>
            <a:ext cx="243686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900" dirty="0">
                <a:gradFill>
                  <a:gsLst>
                    <a:gs pos="0">
                      <a:srgbClr val="4396D0"/>
                    </a:gs>
                    <a:gs pos="100000">
                      <a:srgbClr val="1B5281"/>
                    </a:gs>
                  </a:gsLst>
                  <a:path path="rect">
                    <a:fillToRect l="100000" t="100000"/>
                  </a:path>
                </a:gra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“</a:t>
            </a:r>
            <a:endParaRPr lang="zh-CN" altLang="en-US" sz="19900" dirty="0">
              <a:gradFill>
                <a:gsLst>
                  <a:gs pos="0">
                    <a:srgbClr val="4396D0"/>
                  </a:gs>
                  <a:gs pos="100000">
                    <a:srgbClr val="1B5281"/>
                  </a:gs>
                </a:gsLst>
                <a:path path="rect">
                  <a:fillToRect l="100000" t="100000"/>
                </a:path>
              </a:gra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3" name="深度视觉·原创设计 https://www.docer.com/works?userid=22383862"/>
          <p:cNvSpPr/>
          <p:nvPr/>
        </p:nvSpPr>
        <p:spPr>
          <a:xfrm flipV="1">
            <a:off x="0" y="0"/>
            <a:ext cx="12167774" cy="3248173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4" name="深度视觉·原创设计 https://www.docer.com/works?userid=22383862"/>
          <p:cNvSpPr/>
          <p:nvPr/>
        </p:nvSpPr>
        <p:spPr>
          <a:xfrm flipH="1">
            <a:off x="4127096" y="4690853"/>
            <a:ext cx="8064904" cy="2167147"/>
          </a:xfrm>
          <a:prstGeom prst="rtTriangle">
            <a:avLst/>
          </a:prstGeom>
          <a:gradFill>
            <a:gsLst>
              <a:gs pos="0">
                <a:srgbClr val="4396D0"/>
              </a:gs>
              <a:gs pos="100000">
                <a:srgbClr val="1B5281"/>
              </a:gs>
            </a:gsLst>
            <a:path path="rect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" name="深度视觉·原创设计 https://www.docer.com/works?userid=22383862"/>
          <p:cNvSpPr/>
          <p:nvPr/>
        </p:nvSpPr>
        <p:spPr>
          <a:xfrm>
            <a:off x="733042" y="2033517"/>
            <a:ext cx="2790968" cy="2790966"/>
          </a:xfrm>
          <a:prstGeom prst="ellipse">
            <a:avLst/>
          </a:prstGeom>
          <a:gradFill>
            <a:gsLst>
              <a:gs pos="0">
                <a:srgbClr val="4396D0"/>
              </a:gs>
              <a:gs pos="100000">
                <a:srgbClr val="1B5281"/>
              </a:gs>
            </a:gsLst>
            <a:path path="rect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深度视觉·原创设计 https://www.docer.com/works?userid=22383862"/>
          <p:cNvSpPr txBox="1"/>
          <p:nvPr/>
        </p:nvSpPr>
        <p:spPr>
          <a:xfrm>
            <a:off x="1194616" y="2967335"/>
            <a:ext cx="1867819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20XX</a:t>
            </a:r>
            <a:endParaRPr lang="zh-CN" altLang="en-US" sz="4000" b="1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1" name="深度视觉·原创设计 https://www.docer.com/works?userid=22383862"/>
          <p:cNvSpPr txBox="1"/>
          <p:nvPr/>
        </p:nvSpPr>
        <p:spPr>
          <a:xfrm>
            <a:off x="5699177" y="2167147"/>
            <a:ext cx="56421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竞聘述职报告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12" name="深度视觉·原创设计 https://www.docer.com/works?userid=22383862"/>
          <p:cNvSpPr txBox="1"/>
          <p:nvPr/>
        </p:nvSpPr>
        <p:spPr>
          <a:xfrm>
            <a:off x="5759920" y="3293745"/>
            <a:ext cx="5581370" cy="3416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POWERPOINT PRESENTATION TEMPLATE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13" name="深度视觉·原创设计 https://www.docer.com/works?userid=22383862"/>
          <p:cNvSpPr/>
          <p:nvPr/>
        </p:nvSpPr>
        <p:spPr>
          <a:xfrm>
            <a:off x="5723188" y="4041115"/>
            <a:ext cx="2473876" cy="64973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215900" sx="102000" sy="102000" algn="c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i="1" dirty="0">
              <a:latin typeface="思源黑体" panose="020B0500000000000000" pitchFamily="34" charset="-122"/>
              <a:ea typeface="思源黑体" panose="020B0500000000000000" pitchFamily="34" charset="-122"/>
              <a:cs typeface="Arial" panose="020B0704020202020204" pitchFamily="34" charset="0"/>
              <a:sym typeface="思源黑体" panose="020B0500000000000000" pitchFamily="34" charset="-122"/>
            </a:endParaRPr>
          </a:p>
        </p:txBody>
      </p:sp>
      <p:sp>
        <p:nvSpPr>
          <p:cNvPr id="14" name="深度视觉·原创设计 https://www.docer.com/works?userid=22383862"/>
          <p:cNvSpPr/>
          <p:nvPr/>
        </p:nvSpPr>
        <p:spPr>
          <a:xfrm>
            <a:off x="6021561" y="4175715"/>
            <a:ext cx="1877130" cy="38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汇报人：稻壳儿</a:t>
            </a:r>
            <a:endParaRPr lang="zh-CN" altLang="en-US" sz="1600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深度视觉·原创设计 https://www.docer.com/works?userid=22383862"/>
          <p:cNvSpPr/>
          <p:nvPr/>
        </p:nvSpPr>
        <p:spPr>
          <a:xfrm flipV="1">
            <a:off x="0" y="-8"/>
            <a:ext cx="12167774" cy="5841249"/>
          </a:xfrm>
          <a:prstGeom prst="rtTriangle">
            <a:avLst/>
          </a:prstGeom>
          <a:solidFill>
            <a:schemeClr val="bg1">
              <a:lumMod val="95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5" name="深度视觉·原创设计 https://www.docer.com/works?userid=22383862"/>
          <p:cNvSpPr/>
          <p:nvPr/>
        </p:nvSpPr>
        <p:spPr>
          <a:xfrm>
            <a:off x="9720104" y="493918"/>
            <a:ext cx="1877130" cy="59790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396D0"/>
              </a:gs>
              <a:gs pos="100000">
                <a:srgbClr val="1B5281"/>
              </a:gs>
            </a:gsLst>
            <a:path path="rect">
              <a:fillToRect l="100000" t="100000"/>
            </a:path>
          </a:gradFill>
          <a:ln>
            <a:noFill/>
          </a:ln>
          <a:effectLst>
            <a:outerShdw blurRad="215900" sx="102000" sy="102000" algn="c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i="1" dirty="0">
              <a:latin typeface="思源黑体" panose="020B0500000000000000" pitchFamily="34" charset="-122"/>
              <a:ea typeface="思源黑体" panose="020B0500000000000000" pitchFamily="34" charset="-122"/>
              <a:cs typeface="Arial" panose="020B0704020202020204" pitchFamily="34" charset="0"/>
              <a:sym typeface="思源黑体" panose="020B0500000000000000" pitchFamily="34" charset="-122"/>
            </a:endParaRPr>
          </a:p>
        </p:txBody>
      </p:sp>
      <p:sp>
        <p:nvSpPr>
          <p:cNvPr id="16" name="深度视觉·原创设计 https://www.docer.com/works?userid=22383862"/>
          <p:cNvSpPr/>
          <p:nvPr/>
        </p:nvSpPr>
        <p:spPr>
          <a:xfrm>
            <a:off x="9720104" y="602601"/>
            <a:ext cx="1877130" cy="38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输入您的标题</a:t>
            </a:r>
            <a:endParaRPr lang="zh-CN" altLang="en-US" sz="1600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17" name="深度视觉·原创设计 https://www.docer.com/works?userid=22383862"/>
          <p:cNvSpPr/>
          <p:nvPr/>
        </p:nvSpPr>
        <p:spPr>
          <a:xfrm flipH="1">
            <a:off x="10208524" y="5841241"/>
            <a:ext cx="1983475" cy="1016759"/>
          </a:xfrm>
          <a:prstGeom prst="rtTriangle">
            <a:avLst/>
          </a:prstGeom>
          <a:gradFill>
            <a:gsLst>
              <a:gs pos="0">
                <a:srgbClr val="4396D0"/>
              </a:gs>
              <a:gs pos="100000">
                <a:srgbClr val="1B5281"/>
              </a:gs>
            </a:gsLst>
            <a:path path="rect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2" name="深度视觉·原创设计 https://www.docer.com/works?userid=22383862"/>
          <p:cNvSpPr txBox="1"/>
          <p:nvPr/>
        </p:nvSpPr>
        <p:spPr>
          <a:xfrm>
            <a:off x="3995979" y="0"/>
            <a:ext cx="2743220" cy="3429025"/>
          </a:xfrm>
          <a:prstGeom prst="rect">
            <a:avLst/>
          </a:prstGeom>
          <a:blipFill>
            <a:blip r:embed="rId2"/>
            <a:stretch>
              <a:fillRect l="-33346" r="-33346"/>
            </a:stretch>
          </a:blipFill>
          <a:ln w="12700">
            <a:miter lim="400000"/>
          </a:ln>
        </p:spPr>
      </p:sp>
      <p:sp>
        <p:nvSpPr>
          <p:cNvPr id="3" name="深度视觉·原创设计 https://www.docer.com/works?userid=22383862"/>
          <p:cNvSpPr txBox="1"/>
          <p:nvPr/>
        </p:nvSpPr>
        <p:spPr>
          <a:xfrm>
            <a:off x="3995979" y="3428976"/>
            <a:ext cx="2743220" cy="3429025"/>
          </a:xfrm>
          <a:prstGeom prst="rect">
            <a:avLst/>
          </a:prstGeom>
          <a:blipFill>
            <a:blip r:embed="rId3"/>
            <a:stretch>
              <a:fillRect l="-43750" r="-43750"/>
            </a:stretch>
          </a:blipFill>
          <a:ln w="12700">
            <a:miter lim="400000"/>
          </a:ln>
        </p:spPr>
      </p:sp>
      <p:sp>
        <p:nvSpPr>
          <p:cNvPr id="7" name="深度视觉·原创设计 https://www.docer.com/works?userid=22383862"/>
          <p:cNvSpPr/>
          <p:nvPr/>
        </p:nvSpPr>
        <p:spPr>
          <a:xfrm rot="13500000">
            <a:off x="3672129" y="3111524"/>
            <a:ext cx="635000" cy="635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cxnSp>
        <p:nvCxnSpPr>
          <p:cNvPr id="9" name="深度视觉·原创设计 https://www.docer.com/works?userid=22383862"/>
          <p:cNvCxnSpPr/>
          <p:nvPr/>
        </p:nvCxnSpPr>
        <p:spPr>
          <a:xfrm>
            <a:off x="833169" y="4328992"/>
            <a:ext cx="662954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深度视觉·原创设计 https://www.docer.com/works?userid=22383862"/>
          <p:cNvSpPr txBox="1"/>
          <p:nvPr/>
        </p:nvSpPr>
        <p:spPr>
          <a:xfrm>
            <a:off x="657342" y="2890367"/>
            <a:ext cx="26468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在这添加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l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页面标题内容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1" name="深度视觉·原创设计 https://www.docer.com/works?userid=22383862"/>
          <p:cNvSpPr txBox="1"/>
          <p:nvPr/>
        </p:nvSpPr>
        <p:spPr>
          <a:xfrm>
            <a:off x="657342" y="2489479"/>
            <a:ext cx="3183654" cy="310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accent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ato"/>
                <a:sym typeface="Lato"/>
              </a:rPr>
              <a:t>YOUR TITLE HERE</a:t>
            </a:r>
            <a:endParaRPr sz="2400" b="0" i="0" u="none" strike="noStrike" cap="none">
              <a:solidFill>
                <a:schemeClr val="accent1"/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Lato"/>
              <a:sym typeface="Lato"/>
            </a:endParaRPr>
          </a:p>
        </p:txBody>
      </p:sp>
      <p:sp>
        <p:nvSpPr>
          <p:cNvPr id="12" name="深度视觉·原创设计 https://www.docer.com/works?userid=22383862"/>
          <p:cNvSpPr txBox="1"/>
          <p:nvPr/>
        </p:nvSpPr>
        <p:spPr>
          <a:xfrm>
            <a:off x="7736434" y="3581123"/>
            <a:ext cx="3467616" cy="1167804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请在此处添加具体内容，文字尽量言简意赅，简单说明即可，不必过于繁琐，注意板面美观度。请在此处添加具体内容，文字尽量言简意赅，简单说明即可，不必过于繁琐，注意板面美观度。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  <p:sp>
        <p:nvSpPr>
          <p:cNvPr id="13" name="深度视觉·原创设计 https://www.docer.com/works?userid=22383862"/>
          <p:cNvSpPr txBox="1"/>
          <p:nvPr/>
        </p:nvSpPr>
        <p:spPr>
          <a:xfrm>
            <a:off x="7736434" y="2036489"/>
            <a:ext cx="3467616" cy="1167804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请在此处添加具体内容，文字尽量言简意赅，简单说明即可，不必过于繁琐，注意板面美观度。请在此处添加具体内容，文字尽量言简意赅，简单说明即可，不必过于繁琐，注意板面美观度。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深度视觉·原创设计 https://www.docer.com/works?userid=22383862"/>
          <p:cNvSpPr/>
          <p:nvPr/>
        </p:nvSpPr>
        <p:spPr>
          <a:xfrm flipV="1">
            <a:off x="0" y="-8"/>
            <a:ext cx="12167774" cy="3971506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" name="深度视觉·原创设计 https://www.docer.com/works?userid=22383862"/>
          <p:cNvSpPr/>
          <p:nvPr/>
        </p:nvSpPr>
        <p:spPr>
          <a:xfrm>
            <a:off x="1429077" y="2033517"/>
            <a:ext cx="2790968" cy="2790966"/>
          </a:xfrm>
          <a:prstGeom prst="ellipse">
            <a:avLst/>
          </a:prstGeom>
          <a:gradFill>
            <a:gsLst>
              <a:gs pos="0">
                <a:srgbClr val="4396D0"/>
              </a:gs>
              <a:gs pos="100000">
                <a:srgbClr val="1B5281"/>
              </a:gs>
            </a:gsLst>
            <a:path path="rect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深度视觉·原创设计 https://www.docer.com/works?userid=22383862"/>
          <p:cNvSpPr txBox="1"/>
          <p:nvPr/>
        </p:nvSpPr>
        <p:spPr>
          <a:xfrm>
            <a:off x="2105454" y="2705725"/>
            <a:ext cx="1438214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88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03</a:t>
            </a:r>
            <a:endParaRPr lang="zh-CN" altLang="en-US" sz="8800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5" name="深度视觉·原创设计 https://www.docer.com/works?userid=22383862"/>
          <p:cNvSpPr/>
          <p:nvPr/>
        </p:nvSpPr>
        <p:spPr>
          <a:xfrm>
            <a:off x="4536267" y="3039183"/>
            <a:ext cx="3077509" cy="584775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3200" b="1" dirty="0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成功项目展示</a:t>
            </a:r>
            <a:endParaRPr lang="zh-CN" altLang="en-US" sz="3200" b="1" dirty="0"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6" name="深度视觉·原创设计 https://www.docer.com/works?userid=22383862"/>
          <p:cNvSpPr/>
          <p:nvPr/>
        </p:nvSpPr>
        <p:spPr>
          <a:xfrm>
            <a:off x="4546317" y="3571514"/>
            <a:ext cx="3037964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spcBef>
                <a:spcPct val="0"/>
              </a:spcBef>
            </a:pPr>
            <a:r>
              <a:rPr lang="en-US" altLang="zh-CN" sz="1200" dirty="0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Please add the title here</a:t>
            </a:r>
            <a:endParaRPr lang="en-US" altLang="zh-CN" sz="1200" dirty="0"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7" name="深度视觉·原创设计 https://www.docer.com/works?userid=22383862"/>
          <p:cNvSpPr txBox="1"/>
          <p:nvPr/>
        </p:nvSpPr>
        <p:spPr>
          <a:xfrm>
            <a:off x="8196681" y="2432325"/>
            <a:ext cx="2790968" cy="199335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请在此处添加具体内容，文字尽量言简意赅，简单说明即可，不必过于繁琐，注意板面美观度。请在此处添加具体内容，文字尽量言简意赅，简单说明即可，不必过于繁琐，注意板面美观度。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深度视觉·原创设计 https://www.docer.com/works?userid=22383862"/>
          <p:cNvSpPr/>
          <p:nvPr/>
        </p:nvSpPr>
        <p:spPr>
          <a:xfrm flipV="1">
            <a:off x="0" y="-8"/>
            <a:ext cx="12167774" cy="5841249"/>
          </a:xfrm>
          <a:prstGeom prst="rtTriangle">
            <a:avLst/>
          </a:prstGeom>
          <a:solidFill>
            <a:schemeClr val="bg1">
              <a:lumMod val="95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2" name="深度视觉·原创设计 https://www.docer.com/works?userid=22383862"/>
          <p:cNvSpPr/>
          <p:nvPr/>
        </p:nvSpPr>
        <p:spPr>
          <a:xfrm>
            <a:off x="9720104" y="493918"/>
            <a:ext cx="1877130" cy="59790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396D0"/>
              </a:gs>
              <a:gs pos="100000">
                <a:srgbClr val="1B5281"/>
              </a:gs>
            </a:gsLst>
            <a:path path="rect">
              <a:fillToRect l="100000" t="100000"/>
            </a:path>
          </a:gradFill>
          <a:ln>
            <a:noFill/>
          </a:ln>
          <a:effectLst>
            <a:outerShdw blurRad="215900" sx="102000" sy="102000" algn="c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i="1" dirty="0">
              <a:latin typeface="思源黑体" panose="020B0500000000000000" pitchFamily="34" charset="-122"/>
              <a:ea typeface="思源黑体" panose="020B0500000000000000" pitchFamily="34" charset="-122"/>
              <a:cs typeface="Arial" panose="020B0704020202020204" pitchFamily="34" charset="0"/>
              <a:sym typeface="思源黑体" panose="020B0500000000000000" pitchFamily="34" charset="-122"/>
            </a:endParaRPr>
          </a:p>
        </p:txBody>
      </p:sp>
      <p:sp>
        <p:nvSpPr>
          <p:cNvPr id="33" name="深度视觉·原创设计 https://www.docer.com/works?userid=22383862"/>
          <p:cNvSpPr/>
          <p:nvPr/>
        </p:nvSpPr>
        <p:spPr>
          <a:xfrm>
            <a:off x="9720104" y="602601"/>
            <a:ext cx="1877130" cy="38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输入您的标题</a:t>
            </a:r>
            <a:endParaRPr lang="zh-CN" altLang="en-US" sz="1600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34" name="深度视觉·原创设计 https://www.docer.com/works?userid=22383862"/>
          <p:cNvSpPr/>
          <p:nvPr/>
        </p:nvSpPr>
        <p:spPr>
          <a:xfrm flipH="1">
            <a:off x="10208524" y="5841241"/>
            <a:ext cx="1983475" cy="1016759"/>
          </a:xfrm>
          <a:prstGeom prst="rtTriangle">
            <a:avLst/>
          </a:prstGeom>
          <a:gradFill>
            <a:gsLst>
              <a:gs pos="0">
                <a:srgbClr val="4396D0"/>
              </a:gs>
              <a:gs pos="100000">
                <a:srgbClr val="1B5281"/>
              </a:gs>
            </a:gsLst>
            <a:path path="rect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2" name="深度视觉·原创设计 https://www.docer.com/works?userid=22383862"/>
          <p:cNvSpPr/>
          <p:nvPr/>
        </p:nvSpPr>
        <p:spPr>
          <a:xfrm>
            <a:off x="1295005" y="1897809"/>
            <a:ext cx="764660" cy="7648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60934" tIns="30467" rIns="60934" bIns="30467" anchor="t" anchorCtr="0">
            <a:noAutofit/>
          </a:bodyPr>
          <a:lstStyle/>
          <a:p>
            <a:endParaRPr sz="1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Lato"/>
            </a:endParaRPr>
          </a:p>
        </p:txBody>
      </p:sp>
      <p:sp>
        <p:nvSpPr>
          <p:cNvPr id="3" name="深度视觉·原创设计 https://www.docer.com/works?userid=22383862"/>
          <p:cNvSpPr/>
          <p:nvPr/>
        </p:nvSpPr>
        <p:spPr>
          <a:xfrm>
            <a:off x="1301768" y="2889040"/>
            <a:ext cx="764660" cy="7648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91401" tIns="45688" rIns="91401" bIns="45688" anchor="ctr" anchorCtr="0">
            <a:noAutofit/>
          </a:bodyPr>
          <a:lstStyle/>
          <a:p>
            <a:pPr algn="ctr"/>
            <a:endParaRPr sz="45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深度视觉·原创设计 https://www.docer.com/works?userid=22383862"/>
          <p:cNvSpPr/>
          <p:nvPr/>
        </p:nvSpPr>
        <p:spPr>
          <a:xfrm>
            <a:off x="1297218" y="3893149"/>
            <a:ext cx="764660" cy="7648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60934" tIns="30467" rIns="60934" bIns="30467" anchor="t" anchorCtr="0">
            <a:noAutofit/>
          </a:bodyPr>
          <a:lstStyle/>
          <a:p>
            <a:endParaRPr sz="1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Lato"/>
            </a:endParaRPr>
          </a:p>
        </p:txBody>
      </p:sp>
      <p:sp>
        <p:nvSpPr>
          <p:cNvPr id="5" name="深度视觉·原创设计 https://www.docer.com/works?userid=22383862"/>
          <p:cNvSpPr/>
          <p:nvPr/>
        </p:nvSpPr>
        <p:spPr>
          <a:xfrm>
            <a:off x="1543356" y="2103214"/>
            <a:ext cx="272624" cy="35478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3125" y="17841"/>
                </a:moveTo>
                <a:lnTo>
                  <a:pt x="43125" y="17841"/>
                </a:lnTo>
                <a:cubicBezTo>
                  <a:pt x="43125" y="7769"/>
                  <a:pt x="33375" y="0"/>
                  <a:pt x="23250" y="0"/>
                </a:cubicBezTo>
                <a:cubicBezTo>
                  <a:pt x="10125" y="0"/>
                  <a:pt x="0" y="7769"/>
                  <a:pt x="0" y="17841"/>
                </a:cubicBezTo>
                <a:cubicBezTo>
                  <a:pt x="0" y="23021"/>
                  <a:pt x="6750" y="30503"/>
                  <a:pt x="13500" y="33093"/>
                </a:cubicBezTo>
                <a:cubicBezTo>
                  <a:pt x="13500" y="86618"/>
                  <a:pt x="13500" y="86618"/>
                  <a:pt x="13500" y="86618"/>
                </a:cubicBezTo>
                <a:cubicBezTo>
                  <a:pt x="6750" y="89208"/>
                  <a:pt x="0" y="94388"/>
                  <a:pt x="0" y="101870"/>
                </a:cubicBezTo>
                <a:cubicBezTo>
                  <a:pt x="0" y="112230"/>
                  <a:pt x="10125" y="119712"/>
                  <a:pt x="23250" y="119712"/>
                </a:cubicBezTo>
                <a:cubicBezTo>
                  <a:pt x="33375" y="119712"/>
                  <a:pt x="43125" y="112230"/>
                  <a:pt x="43125" y="101870"/>
                </a:cubicBezTo>
                <a:cubicBezTo>
                  <a:pt x="43125" y="94388"/>
                  <a:pt x="39750" y="89208"/>
                  <a:pt x="30000" y="86618"/>
                </a:cubicBezTo>
                <a:cubicBezTo>
                  <a:pt x="30000" y="33093"/>
                  <a:pt x="30000" y="33093"/>
                  <a:pt x="30000" y="33093"/>
                </a:cubicBezTo>
                <a:cubicBezTo>
                  <a:pt x="39750" y="30503"/>
                  <a:pt x="43125" y="23021"/>
                  <a:pt x="43125" y="17841"/>
                </a:cubicBezTo>
                <a:close/>
                <a:moveTo>
                  <a:pt x="36750" y="101870"/>
                </a:moveTo>
                <a:lnTo>
                  <a:pt x="36750" y="101870"/>
                </a:lnTo>
                <a:cubicBezTo>
                  <a:pt x="36750" y="107050"/>
                  <a:pt x="30000" y="112230"/>
                  <a:pt x="23250" y="112230"/>
                </a:cubicBezTo>
                <a:cubicBezTo>
                  <a:pt x="16500" y="112230"/>
                  <a:pt x="10125" y="107050"/>
                  <a:pt x="10125" y="101870"/>
                </a:cubicBezTo>
                <a:cubicBezTo>
                  <a:pt x="10125" y="96978"/>
                  <a:pt x="16500" y="91798"/>
                  <a:pt x="23250" y="91798"/>
                </a:cubicBezTo>
                <a:cubicBezTo>
                  <a:pt x="30000" y="91798"/>
                  <a:pt x="36750" y="96978"/>
                  <a:pt x="36750" y="101870"/>
                </a:cubicBezTo>
                <a:close/>
                <a:moveTo>
                  <a:pt x="23250" y="25323"/>
                </a:moveTo>
                <a:lnTo>
                  <a:pt x="23250" y="25323"/>
                </a:lnTo>
                <a:cubicBezTo>
                  <a:pt x="16500" y="25323"/>
                  <a:pt x="10125" y="23021"/>
                  <a:pt x="10125" y="17841"/>
                </a:cubicBezTo>
                <a:cubicBezTo>
                  <a:pt x="10125" y="10071"/>
                  <a:pt x="16500" y="7769"/>
                  <a:pt x="23250" y="7769"/>
                </a:cubicBezTo>
                <a:cubicBezTo>
                  <a:pt x="30000" y="7769"/>
                  <a:pt x="36750" y="10071"/>
                  <a:pt x="36750" y="17841"/>
                </a:cubicBezTo>
                <a:cubicBezTo>
                  <a:pt x="36750" y="23021"/>
                  <a:pt x="30000" y="25323"/>
                  <a:pt x="23250" y="25323"/>
                </a:cubicBezTo>
                <a:close/>
                <a:moveTo>
                  <a:pt x="106500" y="86618"/>
                </a:moveTo>
                <a:lnTo>
                  <a:pt x="106500" y="86618"/>
                </a:lnTo>
                <a:cubicBezTo>
                  <a:pt x="106500" y="33093"/>
                  <a:pt x="106500" y="33093"/>
                  <a:pt x="106500" y="33093"/>
                </a:cubicBezTo>
                <a:cubicBezTo>
                  <a:pt x="113250" y="30503"/>
                  <a:pt x="119625" y="23021"/>
                  <a:pt x="119625" y="17841"/>
                </a:cubicBezTo>
                <a:cubicBezTo>
                  <a:pt x="119625" y="7769"/>
                  <a:pt x="109500" y="0"/>
                  <a:pt x="96375" y="0"/>
                </a:cubicBezTo>
                <a:cubicBezTo>
                  <a:pt x="82875" y="0"/>
                  <a:pt x="73125" y="7769"/>
                  <a:pt x="73125" y="17841"/>
                </a:cubicBezTo>
                <a:cubicBezTo>
                  <a:pt x="73125" y="23021"/>
                  <a:pt x="79500" y="30503"/>
                  <a:pt x="89625" y="33093"/>
                </a:cubicBezTo>
                <a:cubicBezTo>
                  <a:pt x="89625" y="86618"/>
                  <a:pt x="89625" y="86618"/>
                  <a:pt x="89625" y="86618"/>
                </a:cubicBezTo>
                <a:cubicBezTo>
                  <a:pt x="79500" y="89208"/>
                  <a:pt x="73125" y="94388"/>
                  <a:pt x="73125" y="101870"/>
                </a:cubicBezTo>
                <a:cubicBezTo>
                  <a:pt x="73125" y="112230"/>
                  <a:pt x="82875" y="119712"/>
                  <a:pt x="96375" y="119712"/>
                </a:cubicBezTo>
                <a:cubicBezTo>
                  <a:pt x="109500" y="119712"/>
                  <a:pt x="119625" y="112230"/>
                  <a:pt x="119625" y="101870"/>
                </a:cubicBezTo>
                <a:cubicBezTo>
                  <a:pt x="119625" y="94388"/>
                  <a:pt x="113250" y="89208"/>
                  <a:pt x="106500" y="86618"/>
                </a:cubicBezTo>
                <a:close/>
                <a:moveTo>
                  <a:pt x="82875" y="17841"/>
                </a:moveTo>
                <a:lnTo>
                  <a:pt x="82875" y="17841"/>
                </a:lnTo>
                <a:cubicBezTo>
                  <a:pt x="82875" y="10071"/>
                  <a:pt x="89625" y="7769"/>
                  <a:pt x="96375" y="7769"/>
                </a:cubicBezTo>
                <a:cubicBezTo>
                  <a:pt x="103125" y="7769"/>
                  <a:pt x="109500" y="10071"/>
                  <a:pt x="109500" y="17841"/>
                </a:cubicBezTo>
                <a:cubicBezTo>
                  <a:pt x="109500" y="23021"/>
                  <a:pt x="103125" y="25323"/>
                  <a:pt x="96375" y="25323"/>
                </a:cubicBezTo>
                <a:cubicBezTo>
                  <a:pt x="89625" y="25323"/>
                  <a:pt x="82875" y="23021"/>
                  <a:pt x="82875" y="17841"/>
                </a:cubicBezTo>
                <a:close/>
                <a:moveTo>
                  <a:pt x="96375" y="112230"/>
                </a:moveTo>
                <a:lnTo>
                  <a:pt x="96375" y="112230"/>
                </a:lnTo>
                <a:cubicBezTo>
                  <a:pt x="89625" y="112230"/>
                  <a:pt x="82875" y="107050"/>
                  <a:pt x="82875" y="101870"/>
                </a:cubicBezTo>
                <a:cubicBezTo>
                  <a:pt x="82875" y="96978"/>
                  <a:pt x="89625" y="91798"/>
                  <a:pt x="96375" y="91798"/>
                </a:cubicBezTo>
                <a:cubicBezTo>
                  <a:pt x="103125" y="91798"/>
                  <a:pt x="109500" y="96978"/>
                  <a:pt x="109500" y="101870"/>
                </a:cubicBezTo>
                <a:cubicBezTo>
                  <a:pt x="109500" y="107050"/>
                  <a:pt x="103125" y="112230"/>
                  <a:pt x="96375" y="11223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01" tIns="45688" rIns="91401" bIns="45688" anchor="ctr" anchorCtr="0">
            <a:noAutofit/>
          </a:bodyPr>
          <a:lstStyle/>
          <a:p>
            <a:endParaRPr sz="45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深度视觉·原创设计 https://www.docer.com/works?userid=22383862"/>
          <p:cNvSpPr/>
          <p:nvPr/>
        </p:nvSpPr>
        <p:spPr>
          <a:xfrm>
            <a:off x="1521873" y="3096885"/>
            <a:ext cx="316229" cy="31623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7837" y="14324"/>
                </a:moveTo>
                <a:lnTo>
                  <a:pt x="107837" y="14324"/>
                </a:lnTo>
                <a:cubicBezTo>
                  <a:pt x="100540" y="14324"/>
                  <a:pt x="100540" y="14324"/>
                  <a:pt x="100540" y="14324"/>
                </a:cubicBezTo>
                <a:cubicBezTo>
                  <a:pt x="100540" y="26486"/>
                  <a:pt x="100540" y="26486"/>
                  <a:pt x="100540" y="26486"/>
                </a:cubicBezTo>
                <a:cubicBezTo>
                  <a:pt x="79189" y="26486"/>
                  <a:pt x="79189" y="26486"/>
                  <a:pt x="79189" y="26486"/>
                </a:cubicBezTo>
                <a:cubicBezTo>
                  <a:pt x="79189" y="14324"/>
                  <a:pt x="79189" y="14324"/>
                  <a:pt x="79189" y="14324"/>
                </a:cubicBezTo>
                <a:cubicBezTo>
                  <a:pt x="40810" y="14324"/>
                  <a:pt x="40810" y="14324"/>
                  <a:pt x="40810" y="14324"/>
                </a:cubicBezTo>
                <a:cubicBezTo>
                  <a:pt x="40810" y="26486"/>
                  <a:pt x="40810" y="26486"/>
                  <a:pt x="40810" y="26486"/>
                </a:cubicBezTo>
                <a:cubicBezTo>
                  <a:pt x="19189" y="26486"/>
                  <a:pt x="19189" y="26486"/>
                  <a:pt x="19189" y="26486"/>
                </a:cubicBezTo>
                <a:cubicBezTo>
                  <a:pt x="19189" y="14324"/>
                  <a:pt x="19189" y="14324"/>
                  <a:pt x="19189" y="14324"/>
                </a:cubicBezTo>
                <a:cubicBezTo>
                  <a:pt x="12162" y="14324"/>
                  <a:pt x="12162" y="14324"/>
                  <a:pt x="12162" y="14324"/>
                </a:cubicBezTo>
                <a:cubicBezTo>
                  <a:pt x="4864" y="14324"/>
                  <a:pt x="0" y="19189"/>
                  <a:pt x="0" y="26486"/>
                </a:cubicBezTo>
                <a:cubicBezTo>
                  <a:pt x="0" y="107837"/>
                  <a:pt x="0" y="107837"/>
                  <a:pt x="0" y="107837"/>
                </a:cubicBezTo>
                <a:cubicBezTo>
                  <a:pt x="0" y="114864"/>
                  <a:pt x="4864" y="119729"/>
                  <a:pt x="12162" y="119729"/>
                </a:cubicBezTo>
                <a:cubicBezTo>
                  <a:pt x="107837" y="119729"/>
                  <a:pt x="107837" y="119729"/>
                  <a:pt x="107837" y="119729"/>
                </a:cubicBezTo>
                <a:cubicBezTo>
                  <a:pt x="114864" y="119729"/>
                  <a:pt x="119729" y="114864"/>
                  <a:pt x="119729" y="107837"/>
                </a:cubicBezTo>
                <a:cubicBezTo>
                  <a:pt x="119729" y="26486"/>
                  <a:pt x="119729" y="26486"/>
                  <a:pt x="119729" y="26486"/>
                </a:cubicBezTo>
                <a:cubicBezTo>
                  <a:pt x="119729" y="19189"/>
                  <a:pt x="114864" y="14324"/>
                  <a:pt x="107837" y="14324"/>
                </a:cubicBezTo>
                <a:close/>
                <a:moveTo>
                  <a:pt x="107837" y="107837"/>
                </a:moveTo>
                <a:lnTo>
                  <a:pt x="107837" y="107837"/>
                </a:lnTo>
                <a:cubicBezTo>
                  <a:pt x="12162" y="107837"/>
                  <a:pt x="12162" y="107837"/>
                  <a:pt x="12162" y="107837"/>
                </a:cubicBezTo>
                <a:cubicBezTo>
                  <a:pt x="12162" y="52972"/>
                  <a:pt x="12162" y="52972"/>
                  <a:pt x="12162" y="52972"/>
                </a:cubicBezTo>
                <a:cubicBezTo>
                  <a:pt x="107837" y="52972"/>
                  <a:pt x="107837" y="52972"/>
                  <a:pt x="107837" y="52972"/>
                </a:cubicBezTo>
                <a:lnTo>
                  <a:pt x="107837" y="107837"/>
                </a:lnTo>
                <a:close/>
                <a:moveTo>
                  <a:pt x="33513" y="0"/>
                </a:moveTo>
                <a:lnTo>
                  <a:pt x="33513" y="0"/>
                </a:lnTo>
                <a:cubicBezTo>
                  <a:pt x="24054" y="0"/>
                  <a:pt x="24054" y="0"/>
                  <a:pt x="24054" y="0"/>
                </a:cubicBezTo>
                <a:cubicBezTo>
                  <a:pt x="24054" y="24054"/>
                  <a:pt x="24054" y="24054"/>
                  <a:pt x="24054" y="24054"/>
                </a:cubicBezTo>
                <a:cubicBezTo>
                  <a:pt x="33513" y="24054"/>
                  <a:pt x="33513" y="24054"/>
                  <a:pt x="33513" y="24054"/>
                </a:cubicBezTo>
                <a:lnTo>
                  <a:pt x="33513" y="0"/>
                </a:lnTo>
                <a:close/>
                <a:moveTo>
                  <a:pt x="95675" y="0"/>
                </a:moveTo>
                <a:lnTo>
                  <a:pt x="95675" y="0"/>
                </a:lnTo>
                <a:cubicBezTo>
                  <a:pt x="86216" y="0"/>
                  <a:pt x="86216" y="0"/>
                  <a:pt x="86216" y="0"/>
                </a:cubicBezTo>
                <a:cubicBezTo>
                  <a:pt x="86216" y="24054"/>
                  <a:pt x="86216" y="24054"/>
                  <a:pt x="86216" y="24054"/>
                </a:cubicBezTo>
                <a:cubicBezTo>
                  <a:pt x="95675" y="24054"/>
                  <a:pt x="95675" y="24054"/>
                  <a:pt x="95675" y="24054"/>
                </a:cubicBezTo>
                <a:lnTo>
                  <a:pt x="9567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01" tIns="45688" rIns="91401" bIns="45688" anchor="ctr" anchorCtr="0">
            <a:noAutofit/>
          </a:bodyPr>
          <a:lstStyle/>
          <a:p>
            <a:endParaRPr sz="45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深度视觉·原创设计 https://www.docer.com/works?userid=22383862"/>
          <p:cNvSpPr/>
          <p:nvPr/>
        </p:nvSpPr>
        <p:spPr>
          <a:xfrm>
            <a:off x="1439345" y="4144930"/>
            <a:ext cx="493664" cy="27523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120" y="0"/>
                </a:moveTo>
                <a:lnTo>
                  <a:pt x="60120" y="0"/>
                </a:lnTo>
                <a:cubicBezTo>
                  <a:pt x="21488" y="0"/>
                  <a:pt x="0" y="50000"/>
                  <a:pt x="0" y="57826"/>
                </a:cubicBezTo>
                <a:cubicBezTo>
                  <a:pt x="0" y="65652"/>
                  <a:pt x="21488" y="119565"/>
                  <a:pt x="60120" y="119565"/>
                </a:cubicBezTo>
                <a:cubicBezTo>
                  <a:pt x="98511" y="119565"/>
                  <a:pt x="119758" y="65652"/>
                  <a:pt x="119758" y="57826"/>
                </a:cubicBezTo>
                <a:cubicBezTo>
                  <a:pt x="119758" y="50000"/>
                  <a:pt x="98511" y="0"/>
                  <a:pt x="60120" y="0"/>
                </a:cubicBezTo>
                <a:close/>
                <a:moveTo>
                  <a:pt x="60120" y="103913"/>
                </a:moveTo>
                <a:lnTo>
                  <a:pt x="60120" y="103913"/>
                </a:lnTo>
                <a:cubicBezTo>
                  <a:pt x="44909" y="103913"/>
                  <a:pt x="34285" y="84782"/>
                  <a:pt x="34285" y="57826"/>
                </a:cubicBezTo>
                <a:cubicBezTo>
                  <a:pt x="34285" y="34347"/>
                  <a:pt x="44909" y="11304"/>
                  <a:pt x="60120" y="11304"/>
                </a:cubicBezTo>
                <a:cubicBezTo>
                  <a:pt x="74849" y="11304"/>
                  <a:pt x="85714" y="34347"/>
                  <a:pt x="85714" y="57826"/>
                </a:cubicBezTo>
                <a:cubicBezTo>
                  <a:pt x="85714" y="84782"/>
                  <a:pt x="74849" y="103913"/>
                  <a:pt x="60120" y="103913"/>
                </a:cubicBezTo>
                <a:close/>
                <a:moveTo>
                  <a:pt x="60120" y="57826"/>
                </a:moveTo>
                <a:lnTo>
                  <a:pt x="60120" y="57826"/>
                </a:lnTo>
                <a:cubicBezTo>
                  <a:pt x="57706" y="53478"/>
                  <a:pt x="64225" y="34347"/>
                  <a:pt x="60120" y="34347"/>
                </a:cubicBezTo>
                <a:cubicBezTo>
                  <a:pt x="53360" y="34347"/>
                  <a:pt x="47082" y="46521"/>
                  <a:pt x="47082" y="57826"/>
                </a:cubicBezTo>
                <a:cubicBezTo>
                  <a:pt x="47082" y="73043"/>
                  <a:pt x="53360" y="80869"/>
                  <a:pt x="60120" y="80869"/>
                </a:cubicBezTo>
                <a:cubicBezTo>
                  <a:pt x="66156" y="80869"/>
                  <a:pt x="72917" y="73043"/>
                  <a:pt x="72917" y="57826"/>
                </a:cubicBezTo>
                <a:cubicBezTo>
                  <a:pt x="72917" y="53478"/>
                  <a:pt x="62052" y="61739"/>
                  <a:pt x="60120" y="5782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01" tIns="45688" rIns="91401" bIns="45688" anchor="ctr" anchorCtr="0">
            <a:noAutofit/>
          </a:bodyPr>
          <a:lstStyle/>
          <a:p>
            <a:endParaRPr sz="45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深度视觉·原创设计 https://www.docer.com/works?userid=22383862"/>
          <p:cNvSpPr/>
          <p:nvPr/>
        </p:nvSpPr>
        <p:spPr>
          <a:xfrm>
            <a:off x="1305284" y="4866581"/>
            <a:ext cx="764660" cy="7648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91401" tIns="45688" rIns="91401" bIns="45688" anchor="ctr" anchorCtr="0">
            <a:noAutofit/>
          </a:bodyPr>
          <a:lstStyle/>
          <a:p>
            <a:pPr algn="ctr"/>
            <a:endParaRPr sz="45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深度视觉·原创设计 https://www.docer.com/works?userid=22383862"/>
          <p:cNvSpPr/>
          <p:nvPr/>
        </p:nvSpPr>
        <p:spPr>
          <a:xfrm>
            <a:off x="1491769" y="5079690"/>
            <a:ext cx="414100" cy="33347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0804" y="58800"/>
                </a:moveTo>
                <a:lnTo>
                  <a:pt x="40804" y="58800"/>
                </a:lnTo>
                <a:cubicBezTo>
                  <a:pt x="40804" y="72000"/>
                  <a:pt x="49255" y="82500"/>
                  <a:pt x="59879" y="82500"/>
                </a:cubicBezTo>
                <a:cubicBezTo>
                  <a:pt x="70503" y="82500"/>
                  <a:pt x="79195" y="72000"/>
                  <a:pt x="79195" y="58800"/>
                </a:cubicBezTo>
                <a:cubicBezTo>
                  <a:pt x="79195" y="45300"/>
                  <a:pt x="70503" y="34800"/>
                  <a:pt x="59879" y="34800"/>
                </a:cubicBezTo>
                <a:cubicBezTo>
                  <a:pt x="49255" y="34800"/>
                  <a:pt x="40804" y="45300"/>
                  <a:pt x="40804" y="58800"/>
                </a:cubicBezTo>
                <a:close/>
                <a:moveTo>
                  <a:pt x="28008" y="50700"/>
                </a:moveTo>
                <a:lnTo>
                  <a:pt x="28008" y="50700"/>
                </a:lnTo>
                <a:cubicBezTo>
                  <a:pt x="29939" y="32100"/>
                  <a:pt x="44909" y="18900"/>
                  <a:pt x="59879" y="18900"/>
                </a:cubicBezTo>
                <a:cubicBezTo>
                  <a:pt x="68571" y="18900"/>
                  <a:pt x="77022" y="21300"/>
                  <a:pt x="83299" y="29400"/>
                </a:cubicBezTo>
                <a:cubicBezTo>
                  <a:pt x="85472" y="32100"/>
                  <a:pt x="91991" y="32100"/>
                  <a:pt x="94164" y="29400"/>
                </a:cubicBezTo>
                <a:cubicBezTo>
                  <a:pt x="96338" y="26700"/>
                  <a:pt x="96338" y="21300"/>
                  <a:pt x="94164" y="16200"/>
                </a:cubicBezTo>
                <a:cubicBezTo>
                  <a:pt x="85472" y="5400"/>
                  <a:pt x="72676" y="0"/>
                  <a:pt x="59879" y="0"/>
                </a:cubicBezTo>
                <a:cubicBezTo>
                  <a:pt x="38631" y="0"/>
                  <a:pt x="19315" y="16200"/>
                  <a:pt x="14969" y="42900"/>
                </a:cubicBezTo>
                <a:cubicBezTo>
                  <a:pt x="0" y="42900"/>
                  <a:pt x="0" y="42900"/>
                  <a:pt x="0" y="42900"/>
                </a:cubicBezTo>
                <a:cubicBezTo>
                  <a:pt x="0" y="58800"/>
                  <a:pt x="0" y="58800"/>
                  <a:pt x="0" y="58800"/>
                </a:cubicBezTo>
                <a:cubicBezTo>
                  <a:pt x="19315" y="58800"/>
                  <a:pt x="19315" y="58800"/>
                  <a:pt x="19315" y="58800"/>
                </a:cubicBezTo>
                <a:cubicBezTo>
                  <a:pt x="25835" y="58800"/>
                  <a:pt x="25835" y="53400"/>
                  <a:pt x="28008" y="50700"/>
                </a:cubicBezTo>
                <a:close/>
                <a:moveTo>
                  <a:pt x="100442" y="58800"/>
                </a:moveTo>
                <a:lnTo>
                  <a:pt x="100442" y="58800"/>
                </a:lnTo>
                <a:cubicBezTo>
                  <a:pt x="94164" y="58800"/>
                  <a:pt x="94164" y="66600"/>
                  <a:pt x="91991" y="69300"/>
                </a:cubicBezTo>
                <a:cubicBezTo>
                  <a:pt x="89818" y="87900"/>
                  <a:pt x="77022" y="101100"/>
                  <a:pt x="59879" y="101100"/>
                </a:cubicBezTo>
                <a:cubicBezTo>
                  <a:pt x="51428" y="101100"/>
                  <a:pt x="42736" y="95700"/>
                  <a:pt x="36458" y="87900"/>
                </a:cubicBezTo>
                <a:cubicBezTo>
                  <a:pt x="34285" y="85200"/>
                  <a:pt x="28008" y="85200"/>
                  <a:pt x="25835" y="87900"/>
                </a:cubicBezTo>
                <a:cubicBezTo>
                  <a:pt x="23420" y="93000"/>
                  <a:pt x="23420" y="98400"/>
                  <a:pt x="25835" y="101100"/>
                </a:cubicBezTo>
                <a:cubicBezTo>
                  <a:pt x="34285" y="111900"/>
                  <a:pt x="47082" y="119700"/>
                  <a:pt x="59879" y="119700"/>
                </a:cubicBezTo>
                <a:cubicBezTo>
                  <a:pt x="81368" y="119700"/>
                  <a:pt x="100442" y="101100"/>
                  <a:pt x="105030" y="77100"/>
                </a:cubicBezTo>
                <a:cubicBezTo>
                  <a:pt x="119758" y="77100"/>
                  <a:pt x="119758" y="77100"/>
                  <a:pt x="119758" y="77100"/>
                </a:cubicBezTo>
                <a:cubicBezTo>
                  <a:pt x="119758" y="58800"/>
                  <a:pt x="119758" y="58800"/>
                  <a:pt x="119758" y="58800"/>
                </a:cubicBezTo>
                <a:lnTo>
                  <a:pt x="100442" y="588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01" tIns="45688" rIns="91401" bIns="45688" anchor="ctr" anchorCtr="0">
            <a:noAutofit/>
          </a:bodyPr>
          <a:lstStyle/>
          <a:p>
            <a:endParaRPr sz="45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0" name="深度视觉·原创设计 https://www.docer.com/works?userid=22383862"/>
          <p:cNvGrpSpPr/>
          <p:nvPr/>
        </p:nvGrpSpPr>
        <p:grpSpPr>
          <a:xfrm>
            <a:off x="6900042" y="2113866"/>
            <a:ext cx="4287445" cy="3867595"/>
            <a:chOff x="1862" y="1369"/>
            <a:chExt cx="2073" cy="1870"/>
          </a:xfrm>
        </p:grpSpPr>
        <p:sp>
          <p:nvSpPr>
            <p:cNvPr id="11" name="Shape 2122"/>
            <p:cNvSpPr/>
            <p:nvPr/>
          </p:nvSpPr>
          <p:spPr>
            <a:xfrm>
              <a:off x="1862" y="2456"/>
              <a:ext cx="1037" cy="78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0" y="74789"/>
                  </a:lnTo>
                  <a:lnTo>
                    <a:pt x="0" y="0"/>
                  </a:lnTo>
                  <a:lnTo>
                    <a:pt x="120000" y="45057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lIns="60934" tIns="30467" rIns="60934" bIns="30467" anchor="t" anchorCtr="0">
              <a:noAutofit/>
            </a:bodyPr>
            <a:lstStyle/>
            <a:p>
              <a:endParaRPr sz="1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" name="Shape 2123"/>
            <p:cNvSpPr/>
            <p:nvPr/>
          </p:nvSpPr>
          <p:spPr>
            <a:xfrm>
              <a:off x="2897" y="2456"/>
              <a:ext cx="1036" cy="78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74789"/>
                  </a:moveTo>
                  <a:lnTo>
                    <a:pt x="0" y="120000"/>
                  </a:lnTo>
                  <a:lnTo>
                    <a:pt x="0" y="45057"/>
                  </a:lnTo>
                  <a:lnTo>
                    <a:pt x="120000" y="0"/>
                  </a:lnTo>
                  <a:lnTo>
                    <a:pt x="120000" y="7478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lIns="60934" tIns="30467" rIns="60934" bIns="30467" anchor="t" anchorCtr="0">
              <a:noAutofit/>
            </a:bodyPr>
            <a:lstStyle/>
            <a:p>
              <a:endParaRPr sz="1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" name="Shape 2124"/>
            <p:cNvSpPr/>
            <p:nvPr/>
          </p:nvSpPr>
          <p:spPr>
            <a:xfrm>
              <a:off x="1862" y="2155"/>
              <a:ext cx="2073" cy="59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705"/>
                  </a:moveTo>
                  <a:lnTo>
                    <a:pt x="59971" y="120000"/>
                  </a:lnTo>
                  <a:lnTo>
                    <a:pt x="0" y="60705"/>
                  </a:lnTo>
                  <a:lnTo>
                    <a:pt x="0" y="59495"/>
                  </a:lnTo>
                  <a:lnTo>
                    <a:pt x="60086" y="0"/>
                  </a:lnTo>
                  <a:lnTo>
                    <a:pt x="120000" y="59495"/>
                  </a:lnTo>
                  <a:lnTo>
                    <a:pt x="120000" y="607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60934" tIns="30467" rIns="60934" bIns="30467" anchor="t" anchorCtr="0">
              <a:noAutofit/>
            </a:bodyPr>
            <a:lstStyle/>
            <a:p>
              <a:endParaRPr sz="1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" name="Shape 2125"/>
            <p:cNvSpPr/>
            <p:nvPr/>
          </p:nvSpPr>
          <p:spPr>
            <a:xfrm>
              <a:off x="2106" y="2051"/>
              <a:ext cx="791" cy="59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0" y="74849"/>
                  </a:lnTo>
                  <a:lnTo>
                    <a:pt x="0" y="0"/>
                  </a:lnTo>
                  <a:lnTo>
                    <a:pt x="120000" y="44949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lIns="60934" tIns="30467" rIns="60934" bIns="30467" anchor="t" anchorCtr="0">
              <a:noAutofit/>
            </a:bodyPr>
            <a:lstStyle/>
            <a:p>
              <a:endParaRPr sz="1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" name="Shape 2126"/>
            <p:cNvSpPr/>
            <p:nvPr/>
          </p:nvSpPr>
          <p:spPr>
            <a:xfrm>
              <a:off x="2897" y="2051"/>
              <a:ext cx="792" cy="59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74849"/>
                  </a:moveTo>
                  <a:lnTo>
                    <a:pt x="0" y="120000"/>
                  </a:lnTo>
                  <a:lnTo>
                    <a:pt x="0" y="44949"/>
                  </a:lnTo>
                  <a:lnTo>
                    <a:pt x="119999" y="0"/>
                  </a:lnTo>
                  <a:lnTo>
                    <a:pt x="119999" y="74849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lIns="60934" tIns="30467" rIns="60934" bIns="30467" anchor="t" anchorCtr="0">
              <a:noAutofit/>
            </a:bodyPr>
            <a:lstStyle/>
            <a:p>
              <a:endParaRPr sz="1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" name="Shape 2127"/>
            <p:cNvSpPr/>
            <p:nvPr/>
          </p:nvSpPr>
          <p:spPr>
            <a:xfrm>
              <a:off x="2106" y="1820"/>
              <a:ext cx="1582" cy="45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792"/>
                  </a:moveTo>
                  <a:lnTo>
                    <a:pt x="59962" y="120000"/>
                  </a:lnTo>
                  <a:lnTo>
                    <a:pt x="0" y="60792"/>
                  </a:lnTo>
                  <a:lnTo>
                    <a:pt x="0" y="59471"/>
                  </a:lnTo>
                  <a:lnTo>
                    <a:pt x="59962" y="0"/>
                  </a:lnTo>
                  <a:lnTo>
                    <a:pt x="120000" y="59471"/>
                  </a:lnTo>
                  <a:lnTo>
                    <a:pt x="120000" y="607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lIns="60934" tIns="30467" rIns="60934" bIns="30467" anchor="t" anchorCtr="0">
              <a:noAutofit/>
            </a:bodyPr>
            <a:lstStyle/>
            <a:p>
              <a:endParaRPr sz="1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" name="Shape 2128"/>
            <p:cNvSpPr/>
            <p:nvPr/>
          </p:nvSpPr>
          <p:spPr>
            <a:xfrm>
              <a:off x="2300" y="1726"/>
              <a:ext cx="603" cy="45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9999"/>
                  </a:moveTo>
                  <a:lnTo>
                    <a:pt x="0" y="74901"/>
                  </a:lnTo>
                  <a:lnTo>
                    <a:pt x="0" y="0"/>
                  </a:lnTo>
                  <a:lnTo>
                    <a:pt x="120000" y="45098"/>
                  </a:lnTo>
                  <a:lnTo>
                    <a:pt x="120000" y="119999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lIns="60934" tIns="30467" rIns="60934" bIns="30467" anchor="t" anchorCtr="0">
              <a:noAutofit/>
            </a:bodyPr>
            <a:lstStyle/>
            <a:p>
              <a:endParaRPr sz="1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" name="Shape 2129"/>
            <p:cNvSpPr/>
            <p:nvPr/>
          </p:nvSpPr>
          <p:spPr>
            <a:xfrm>
              <a:off x="2902" y="1726"/>
              <a:ext cx="603" cy="45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74901"/>
                  </a:moveTo>
                  <a:lnTo>
                    <a:pt x="0" y="119999"/>
                  </a:lnTo>
                  <a:lnTo>
                    <a:pt x="0" y="45098"/>
                  </a:lnTo>
                  <a:lnTo>
                    <a:pt x="120000" y="0"/>
                  </a:lnTo>
                  <a:lnTo>
                    <a:pt x="120000" y="7490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lIns="60934" tIns="30467" rIns="60934" bIns="30467" anchor="t" anchorCtr="0">
              <a:noAutofit/>
            </a:bodyPr>
            <a:lstStyle/>
            <a:p>
              <a:endParaRPr sz="1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" name="Shape 2130"/>
            <p:cNvSpPr/>
            <p:nvPr/>
          </p:nvSpPr>
          <p:spPr>
            <a:xfrm>
              <a:off x="2300" y="1551"/>
              <a:ext cx="1205" cy="34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693"/>
                  </a:moveTo>
                  <a:lnTo>
                    <a:pt x="59950" y="120000"/>
                  </a:lnTo>
                  <a:lnTo>
                    <a:pt x="0" y="60693"/>
                  </a:lnTo>
                  <a:lnTo>
                    <a:pt x="0" y="59306"/>
                  </a:lnTo>
                  <a:lnTo>
                    <a:pt x="60049" y="0"/>
                  </a:lnTo>
                  <a:lnTo>
                    <a:pt x="120000" y="59306"/>
                  </a:lnTo>
                  <a:lnTo>
                    <a:pt x="120000" y="606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lIns="60934" tIns="30467" rIns="60934" bIns="30467" anchor="t" anchorCtr="0">
              <a:noAutofit/>
            </a:bodyPr>
            <a:lstStyle/>
            <a:p>
              <a:endParaRPr sz="1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" name="Shape 2131"/>
            <p:cNvSpPr/>
            <p:nvPr/>
          </p:nvSpPr>
          <p:spPr>
            <a:xfrm>
              <a:off x="2477" y="1493"/>
              <a:ext cx="426" cy="32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120000"/>
                  </a:moveTo>
                  <a:lnTo>
                    <a:pt x="0" y="75140"/>
                  </a:lnTo>
                  <a:lnTo>
                    <a:pt x="0" y="0"/>
                  </a:lnTo>
                  <a:lnTo>
                    <a:pt x="119999" y="45233"/>
                  </a:lnTo>
                  <a:lnTo>
                    <a:pt x="119999" y="1200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lIns="60934" tIns="30467" rIns="60934" bIns="30467" anchor="t" anchorCtr="0">
              <a:noAutofit/>
            </a:bodyPr>
            <a:lstStyle/>
            <a:p>
              <a:endParaRPr sz="1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" name="Shape 2132"/>
            <p:cNvSpPr/>
            <p:nvPr/>
          </p:nvSpPr>
          <p:spPr>
            <a:xfrm>
              <a:off x="2903" y="1493"/>
              <a:ext cx="424" cy="32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75140"/>
                  </a:moveTo>
                  <a:lnTo>
                    <a:pt x="0" y="120000"/>
                  </a:lnTo>
                  <a:lnTo>
                    <a:pt x="0" y="45233"/>
                  </a:lnTo>
                  <a:lnTo>
                    <a:pt x="120000" y="0"/>
                  </a:lnTo>
                  <a:lnTo>
                    <a:pt x="120000" y="7514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lIns="60934" tIns="30467" rIns="60934" bIns="30467" anchor="t" anchorCtr="0">
              <a:noAutofit/>
            </a:bodyPr>
            <a:lstStyle/>
            <a:p>
              <a:endParaRPr sz="1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" name="Shape 2133"/>
            <p:cNvSpPr/>
            <p:nvPr/>
          </p:nvSpPr>
          <p:spPr>
            <a:xfrm>
              <a:off x="2477" y="1369"/>
              <a:ext cx="850" cy="24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491"/>
                  </a:moveTo>
                  <a:lnTo>
                    <a:pt x="60070" y="120000"/>
                  </a:lnTo>
                  <a:lnTo>
                    <a:pt x="0" y="60491"/>
                  </a:lnTo>
                  <a:lnTo>
                    <a:pt x="0" y="59016"/>
                  </a:lnTo>
                  <a:lnTo>
                    <a:pt x="60070" y="0"/>
                  </a:lnTo>
                  <a:lnTo>
                    <a:pt x="120000" y="59016"/>
                  </a:lnTo>
                  <a:lnTo>
                    <a:pt x="120000" y="604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60934" tIns="30467" rIns="60934" bIns="30467" anchor="t" anchorCtr="0">
              <a:noAutofit/>
            </a:bodyPr>
            <a:lstStyle/>
            <a:p>
              <a:endParaRPr sz="1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3" name="深度视觉·原创设计 https://www.docer.com/works?userid=22383862"/>
          <p:cNvSpPr/>
          <p:nvPr/>
        </p:nvSpPr>
        <p:spPr>
          <a:xfrm>
            <a:off x="2233373" y="2113866"/>
            <a:ext cx="3631824" cy="57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请在此处添加具体内容，文字尽量言简意赅，简单说明即可，不必过于繁琐，注意板面美观度。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</p:txBody>
      </p:sp>
      <p:sp>
        <p:nvSpPr>
          <p:cNvPr id="24" name="深度视觉·原创设计 https://www.docer.com/works?userid=22383862"/>
          <p:cNvSpPr/>
          <p:nvPr/>
        </p:nvSpPr>
        <p:spPr>
          <a:xfrm>
            <a:off x="2233373" y="1810709"/>
            <a:ext cx="1092141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itchFamily="34" charset="0"/>
                <a:sym typeface="+mn-ea"/>
              </a:rPr>
              <a:t>添加标题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itchFamily="34" charset="0"/>
              <a:sym typeface="+mn-ea"/>
            </a:endParaRPr>
          </a:p>
        </p:txBody>
      </p:sp>
      <p:sp>
        <p:nvSpPr>
          <p:cNvPr id="25" name="深度视觉·原创设计 https://www.docer.com/works?userid=22383862"/>
          <p:cNvSpPr/>
          <p:nvPr/>
        </p:nvSpPr>
        <p:spPr>
          <a:xfrm>
            <a:off x="2233373" y="3165476"/>
            <a:ext cx="3631824" cy="57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请在此处添加具体内容，文字尽量言简意赅，简单说明即可，不必过于繁琐，注意板面美观度。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</p:txBody>
      </p:sp>
      <p:sp>
        <p:nvSpPr>
          <p:cNvPr id="26" name="深度视觉·原创设计 https://www.docer.com/works?userid=22383862"/>
          <p:cNvSpPr/>
          <p:nvPr/>
        </p:nvSpPr>
        <p:spPr>
          <a:xfrm>
            <a:off x="2233373" y="2862319"/>
            <a:ext cx="1092141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itchFamily="34" charset="0"/>
                <a:sym typeface="+mn-ea"/>
              </a:rPr>
              <a:t>添加标题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itchFamily="34" charset="0"/>
              <a:sym typeface="+mn-ea"/>
            </a:endParaRPr>
          </a:p>
        </p:txBody>
      </p:sp>
      <p:sp>
        <p:nvSpPr>
          <p:cNvPr id="27" name="深度视觉·原创设计 https://www.docer.com/works?userid=22383862"/>
          <p:cNvSpPr/>
          <p:nvPr/>
        </p:nvSpPr>
        <p:spPr>
          <a:xfrm>
            <a:off x="2233373" y="4131011"/>
            <a:ext cx="3631824" cy="57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请在此处添加具体内容，文字尽量言简意赅，简单说明即可，不必过于繁琐，注意板面美观度。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</p:txBody>
      </p:sp>
      <p:sp>
        <p:nvSpPr>
          <p:cNvPr id="28" name="深度视觉·原创设计 https://www.docer.com/works?userid=22383862"/>
          <p:cNvSpPr/>
          <p:nvPr/>
        </p:nvSpPr>
        <p:spPr>
          <a:xfrm>
            <a:off x="2233373" y="3827854"/>
            <a:ext cx="1092141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itchFamily="34" charset="0"/>
                <a:sym typeface="+mn-ea"/>
              </a:rPr>
              <a:t>添加标题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itchFamily="34" charset="0"/>
              <a:sym typeface="+mn-ea"/>
            </a:endParaRPr>
          </a:p>
        </p:txBody>
      </p:sp>
      <p:sp>
        <p:nvSpPr>
          <p:cNvPr id="29" name="深度视觉·原创设计 https://www.docer.com/works?userid=22383862"/>
          <p:cNvSpPr/>
          <p:nvPr/>
        </p:nvSpPr>
        <p:spPr>
          <a:xfrm>
            <a:off x="2233373" y="5124018"/>
            <a:ext cx="3631824" cy="57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请在此处添加具体内容，文字尽量言简意赅，简单说明即可，不必过于繁琐，注意板面美观度。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</p:txBody>
      </p:sp>
      <p:sp>
        <p:nvSpPr>
          <p:cNvPr id="30" name="深度视觉·原创设计 https://www.docer.com/works?userid=22383862"/>
          <p:cNvSpPr/>
          <p:nvPr/>
        </p:nvSpPr>
        <p:spPr>
          <a:xfrm>
            <a:off x="2233373" y="4820861"/>
            <a:ext cx="1092141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itchFamily="34" charset="0"/>
                <a:sym typeface="+mn-ea"/>
              </a:rPr>
              <a:t>添加标题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深度视觉·原创设计 https://www.docer.com/works?userid=22383862"/>
          <p:cNvSpPr/>
          <p:nvPr/>
        </p:nvSpPr>
        <p:spPr>
          <a:xfrm flipV="1">
            <a:off x="0" y="-8"/>
            <a:ext cx="12167774" cy="5841249"/>
          </a:xfrm>
          <a:prstGeom prst="rtTriangle">
            <a:avLst/>
          </a:prstGeom>
          <a:solidFill>
            <a:schemeClr val="bg1">
              <a:lumMod val="95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7" name="深度视觉·原创设计 https://www.docer.com/works?userid=22383862"/>
          <p:cNvSpPr/>
          <p:nvPr/>
        </p:nvSpPr>
        <p:spPr>
          <a:xfrm>
            <a:off x="9720104" y="493918"/>
            <a:ext cx="1877130" cy="59790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396D0"/>
              </a:gs>
              <a:gs pos="100000">
                <a:srgbClr val="1B5281"/>
              </a:gs>
            </a:gsLst>
            <a:path path="rect">
              <a:fillToRect l="100000" t="100000"/>
            </a:path>
          </a:gradFill>
          <a:ln>
            <a:noFill/>
          </a:ln>
          <a:effectLst>
            <a:outerShdw blurRad="215900" sx="102000" sy="102000" algn="c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i="1" dirty="0">
              <a:latin typeface="思源黑体" panose="020B0500000000000000" pitchFamily="34" charset="-122"/>
              <a:ea typeface="思源黑体" panose="020B0500000000000000" pitchFamily="34" charset="-122"/>
              <a:cs typeface="Arial" panose="020B0704020202020204" pitchFamily="34" charset="0"/>
              <a:sym typeface="思源黑体" panose="020B0500000000000000" pitchFamily="34" charset="-122"/>
            </a:endParaRPr>
          </a:p>
        </p:txBody>
      </p:sp>
      <p:sp>
        <p:nvSpPr>
          <p:cNvPr id="18" name="深度视觉·原创设计 https://www.docer.com/works?userid=22383862"/>
          <p:cNvSpPr/>
          <p:nvPr/>
        </p:nvSpPr>
        <p:spPr>
          <a:xfrm>
            <a:off x="9720104" y="602601"/>
            <a:ext cx="1877130" cy="38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输入您的标题</a:t>
            </a:r>
            <a:endParaRPr lang="zh-CN" altLang="en-US" sz="1600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19" name="深度视觉·原创设计 https://www.docer.com/works?userid=22383862"/>
          <p:cNvSpPr/>
          <p:nvPr/>
        </p:nvSpPr>
        <p:spPr>
          <a:xfrm flipH="1">
            <a:off x="10208524" y="5841241"/>
            <a:ext cx="1983475" cy="1016759"/>
          </a:xfrm>
          <a:prstGeom prst="rtTriangle">
            <a:avLst/>
          </a:prstGeom>
          <a:gradFill>
            <a:gsLst>
              <a:gs pos="0">
                <a:srgbClr val="4396D0"/>
              </a:gs>
              <a:gs pos="100000">
                <a:srgbClr val="1B5281"/>
              </a:gs>
            </a:gsLst>
            <a:path path="rect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2" name="深度视觉·原创设计 https://www.docer.com/works?userid=22383862"/>
          <p:cNvSpPr/>
          <p:nvPr/>
        </p:nvSpPr>
        <p:spPr>
          <a:xfrm>
            <a:off x="6175493" y="1755649"/>
            <a:ext cx="6016508" cy="33467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3" name="深度视觉·原创设计 https://www.docer.com/works?userid=22383862"/>
          <p:cNvSpPr txBox="1"/>
          <p:nvPr/>
        </p:nvSpPr>
        <p:spPr>
          <a:xfrm>
            <a:off x="5509439" y="1412570"/>
            <a:ext cx="4505182" cy="4275686"/>
          </a:xfrm>
          <a:prstGeom prst="rect">
            <a:avLst/>
          </a:prstGeom>
          <a:blipFill>
            <a:blip r:embed="rId2"/>
            <a:stretch>
              <a:fillRect l="-21165" r="-21165"/>
            </a:stretch>
          </a:blipFill>
          <a:ln w="12700">
            <a:miter lim="400000"/>
          </a:ln>
        </p:spPr>
      </p:sp>
      <p:sp>
        <p:nvSpPr>
          <p:cNvPr id="4" name="深度视觉·原创设计 https://www.docer.com/works?userid=22383862"/>
          <p:cNvSpPr/>
          <p:nvPr/>
        </p:nvSpPr>
        <p:spPr>
          <a:xfrm>
            <a:off x="725620" y="4245064"/>
            <a:ext cx="3810001" cy="3810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5" name="深度视觉·原创设计 https://www.docer.com/works?userid=22383862"/>
          <p:cNvSpPr/>
          <p:nvPr/>
        </p:nvSpPr>
        <p:spPr>
          <a:xfrm>
            <a:off x="725620" y="4245064"/>
            <a:ext cx="2914651" cy="381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6" name="深度视觉·原创设计 https://www.docer.com/works?userid=22383862"/>
          <p:cNvSpPr/>
          <p:nvPr/>
        </p:nvSpPr>
        <p:spPr>
          <a:xfrm>
            <a:off x="4250285" y="3995766"/>
            <a:ext cx="285335" cy="203454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r">
              <a:lnSpc>
                <a:spcPct val="120000"/>
              </a:lnSpc>
              <a:defRPr sz="1800">
                <a:solidFill>
                  <a:srgbClr val="53585F"/>
                </a:solidFill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lvl1pPr>
          </a:lstStyle>
          <a:p>
            <a:r>
              <a:rPr sz="90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72%</a:t>
            </a:r>
            <a:endParaRPr sz="90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7" name="深度视觉·原创设计 https://www.docer.com/works?userid=22383862"/>
          <p:cNvSpPr/>
          <p:nvPr/>
        </p:nvSpPr>
        <p:spPr>
          <a:xfrm>
            <a:off x="725620" y="4803864"/>
            <a:ext cx="3810001" cy="3810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8" name="深度视觉·原创设计 https://www.docer.com/works?userid=22383862"/>
          <p:cNvSpPr/>
          <p:nvPr/>
        </p:nvSpPr>
        <p:spPr>
          <a:xfrm>
            <a:off x="725620" y="4803864"/>
            <a:ext cx="3429001" cy="381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9" name="深度视觉·原创设计 https://www.docer.com/works?userid=22383862"/>
          <p:cNvSpPr/>
          <p:nvPr/>
        </p:nvSpPr>
        <p:spPr>
          <a:xfrm>
            <a:off x="4250285" y="4554566"/>
            <a:ext cx="285335" cy="203454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r">
              <a:lnSpc>
                <a:spcPct val="120000"/>
              </a:lnSpc>
              <a:defRPr sz="1800">
                <a:solidFill>
                  <a:srgbClr val="53585F"/>
                </a:solidFill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lvl1pPr>
          </a:lstStyle>
          <a:p>
            <a:r>
              <a:rPr sz="90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90%</a:t>
            </a:r>
            <a:endParaRPr sz="90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0" name="深度视觉·原创设计 https://www.docer.com/works?userid=22383862"/>
          <p:cNvSpPr/>
          <p:nvPr/>
        </p:nvSpPr>
        <p:spPr>
          <a:xfrm>
            <a:off x="725620" y="5373797"/>
            <a:ext cx="3810001" cy="3810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11" name="深度视觉·原创设计 https://www.docer.com/works?userid=22383862"/>
          <p:cNvSpPr/>
          <p:nvPr/>
        </p:nvSpPr>
        <p:spPr>
          <a:xfrm>
            <a:off x="725620" y="5373797"/>
            <a:ext cx="2540001" cy="381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12" name="深度视觉·原创设计 https://www.docer.com/works?userid=22383862"/>
          <p:cNvSpPr/>
          <p:nvPr/>
        </p:nvSpPr>
        <p:spPr>
          <a:xfrm>
            <a:off x="4250285" y="5124498"/>
            <a:ext cx="285335" cy="203454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r">
              <a:lnSpc>
                <a:spcPct val="120000"/>
              </a:lnSpc>
              <a:defRPr sz="1800">
                <a:solidFill>
                  <a:srgbClr val="53585F"/>
                </a:solidFill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lvl1pPr>
          </a:lstStyle>
          <a:p>
            <a:r>
              <a:rPr sz="90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60%</a:t>
            </a:r>
            <a:endParaRPr sz="90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3" name="深度视觉·原创设计 https://www.docer.com/works?userid=22383862"/>
          <p:cNvSpPr txBox="1"/>
          <p:nvPr/>
        </p:nvSpPr>
        <p:spPr>
          <a:xfrm>
            <a:off x="725620" y="197384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添加页面标题内容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4" name="深度视觉·原创设计 https://www.docer.com/works?userid=22383862"/>
          <p:cNvSpPr txBox="1"/>
          <p:nvPr/>
        </p:nvSpPr>
        <p:spPr>
          <a:xfrm>
            <a:off x="725620" y="1539572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Lato"/>
                <a:sym typeface="Lato"/>
              </a:rPr>
              <a:t>YOUR TITLE HERE</a:t>
            </a:r>
            <a:endParaRPr sz="24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cs typeface="Lato"/>
              <a:sym typeface="Lato"/>
            </a:endParaRPr>
          </a:p>
        </p:txBody>
      </p:sp>
      <p:sp>
        <p:nvSpPr>
          <p:cNvPr id="15" name="深度视觉·原创设计 https://www.docer.com/works?userid=22383862"/>
          <p:cNvSpPr txBox="1"/>
          <p:nvPr/>
        </p:nvSpPr>
        <p:spPr>
          <a:xfrm>
            <a:off x="725620" y="2682626"/>
            <a:ext cx="3657608" cy="577899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请在此处添加具体内容，文字尽量言简意赅，简单说明即可，不必过于繁琐，注意板面美观度。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深度视觉·原创设计 https://www.docer.com/works?userid=22383862"/>
          <p:cNvSpPr/>
          <p:nvPr/>
        </p:nvSpPr>
        <p:spPr>
          <a:xfrm flipV="1">
            <a:off x="0" y="0"/>
            <a:ext cx="12167774" cy="5841249"/>
          </a:xfrm>
          <a:prstGeom prst="rtTriangle">
            <a:avLst/>
          </a:prstGeom>
          <a:solidFill>
            <a:schemeClr val="bg1">
              <a:lumMod val="95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9" name="深度视觉·原创设计 https://www.docer.com/works?userid=22383862"/>
          <p:cNvSpPr/>
          <p:nvPr/>
        </p:nvSpPr>
        <p:spPr>
          <a:xfrm>
            <a:off x="9720104" y="493918"/>
            <a:ext cx="1877130" cy="59790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396D0"/>
              </a:gs>
              <a:gs pos="100000">
                <a:srgbClr val="1B5281"/>
              </a:gs>
            </a:gsLst>
            <a:path path="rect">
              <a:fillToRect l="100000" t="100000"/>
            </a:path>
          </a:gradFill>
          <a:ln>
            <a:noFill/>
          </a:ln>
          <a:effectLst>
            <a:outerShdw blurRad="215900" sx="102000" sy="102000" algn="c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i="1" dirty="0">
              <a:latin typeface="思源黑体" panose="020B0500000000000000" pitchFamily="34" charset="-122"/>
              <a:ea typeface="思源黑体" panose="020B0500000000000000" pitchFamily="34" charset="-122"/>
              <a:cs typeface="Arial" panose="020B0704020202020204" pitchFamily="34" charset="0"/>
              <a:sym typeface="思源黑体" panose="020B0500000000000000" pitchFamily="34" charset="-122"/>
            </a:endParaRPr>
          </a:p>
        </p:txBody>
      </p:sp>
      <p:sp>
        <p:nvSpPr>
          <p:cNvPr id="40" name="深度视觉·原创设计 https://www.docer.com/works?userid=22383862"/>
          <p:cNvSpPr/>
          <p:nvPr/>
        </p:nvSpPr>
        <p:spPr>
          <a:xfrm>
            <a:off x="9720104" y="602601"/>
            <a:ext cx="1877130" cy="38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输入您的标题</a:t>
            </a:r>
            <a:endParaRPr lang="zh-CN" altLang="en-US" sz="1600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41" name="深度视觉·原创设计 https://www.docer.com/works?userid=22383862"/>
          <p:cNvSpPr/>
          <p:nvPr/>
        </p:nvSpPr>
        <p:spPr>
          <a:xfrm flipH="1">
            <a:off x="10208524" y="5841241"/>
            <a:ext cx="1983475" cy="1016759"/>
          </a:xfrm>
          <a:prstGeom prst="rtTriangle">
            <a:avLst/>
          </a:prstGeom>
          <a:gradFill>
            <a:gsLst>
              <a:gs pos="0">
                <a:srgbClr val="4396D0"/>
              </a:gs>
              <a:gs pos="100000">
                <a:srgbClr val="1B5281"/>
              </a:gs>
            </a:gsLst>
            <a:path path="rect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" name="深度视觉·原创设计 https://www.docer.com/works?userid=22383862"/>
          <p:cNvSpPr/>
          <p:nvPr/>
        </p:nvSpPr>
        <p:spPr>
          <a:xfrm>
            <a:off x="1524000" y="2293147"/>
            <a:ext cx="1828800" cy="1828800"/>
          </a:xfrm>
          <a:prstGeom prst="arc">
            <a:avLst>
              <a:gd name="adj1" fmla="val 10763432"/>
              <a:gd name="adj2" fmla="val 0"/>
            </a:avLst>
          </a:prstGeom>
          <a:noFill/>
          <a:ln w="63500" cap="rnd">
            <a:solidFill>
              <a:schemeClr val="tx1">
                <a:lumMod val="20000"/>
                <a:lumOff val="80000"/>
              </a:schemeClr>
            </a:solidFill>
            <a:headEnd type="oval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4" name="深度视觉·原创设计 https://www.docer.com/works?userid=22383862"/>
          <p:cNvSpPr/>
          <p:nvPr/>
        </p:nvSpPr>
        <p:spPr>
          <a:xfrm>
            <a:off x="3352800" y="2293147"/>
            <a:ext cx="1828800" cy="1828800"/>
          </a:xfrm>
          <a:prstGeom prst="arc">
            <a:avLst>
              <a:gd name="adj1" fmla="val 10922726"/>
              <a:gd name="adj2" fmla="val 0"/>
            </a:avLst>
          </a:prstGeom>
          <a:noFill/>
          <a:ln w="63500" cap="rnd">
            <a:solidFill>
              <a:schemeClr val="tx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5" name="深度视觉·原创设计 https://www.docer.com/works?userid=22383862"/>
          <p:cNvSpPr/>
          <p:nvPr/>
        </p:nvSpPr>
        <p:spPr>
          <a:xfrm>
            <a:off x="5181600" y="2293147"/>
            <a:ext cx="1828800" cy="1828800"/>
          </a:xfrm>
          <a:prstGeom prst="arc">
            <a:avLst>
              <a:gd name="adj1" fmla="val 10881839"/>
              <a:gd name="adj2" fmla="val 0"/>
            </a:avLst>
          </a:prstGeom>
          <a:noFill/>
          <a:ln w="63500" cap="rnd">
            <a:solidFill>
              <a:schemeClr val="tx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6" name="深度视觉·原创设计 https://www.docer.com/works?userid=22383862"/>
          <p:cNvSpPr/>
          <p:nvPr/>
        </p:nvSpPr>
        <p:spPr>
          <a:xfrm>
            <a:off x="7010400" y="2293147"/>
            <a:ext cx="1828800" cy="1828800"/>
          </a:xfrm>
          <a:prstGeom prst="arc">
            <a:avLst>
              <a:gd name="adj1" fmla="val 10839970"/>
              <a:gd name="adj2" fmla="val 0"/>
            </a:avLst>
          </a:prstGeom>
          <a:noFill/>
          <a:ln w="63500" cap="rnd">
            <a:solidFill>
              <a:schemeClr val="tx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7" name="深度视觉·原创设计 https://www.docer.com/works?userid=22383862"/>
          <p:cNvSpPr/>
          <p:nvPr/>
        </p:nvSpPr>
        <p:spPr>
          <a:xfrm>
            <a:off x="8839200" y="2293147"/>
            <a:ext cx="1828800" cy="1828800"/>
          </a:xfrm>
          <a:prstGeom prst="arc">
            <a:avLst>
              <a:gd name="adj1" fmla="val 10800000"/>
              <a:gd name="adj2" fmla="val 0"/>
            </a:avLst>
          </a:prstGeom>
          <a:noFill/>
          <a:ln w="63500" cap="rnd">
            <a:solidFill>
              <a:schemeClr val="tx1">
                <a:lumMod val="20000"/>
                <a:lumOff val="80000"/>
              </a:schemeClr>
            </a:solidFill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grpSp>
        <p:nvGrpSpPr>
          <p:cNvPr id="13" name="深度视觉·原创设计 https://www.docer.com/works?userid=22383862"/>
          <p:cNvGrpSpPr/>
          <p:nvPr/>
        </p:nvGrpSpPr>
        <p:grpSpPr>
          <a:xfrm>
            <a:off x="3810000" y="2697182"/>
            <a:ext cx="914400" cy="914400"/>
            <a:chOff x="3810000" y="2971800"/>
            <a:chExt cx="914400" cy="914400"/>
          </a:xfrm>
        </p:grpSpPr>
        <p:sp>
          <p:nvSpPr>
            <p:cNvPr id="14" name="Oval 109"/>
            <p:cNvSpPr/>
            <p:nvPr/>
          </p:nvSpPr>
          <p:spPr>
            <a:xfrm>
              <a:off x="3810000" y="2971800"/>
              <a:ext cx="914400" cy="9144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5" name="Shape 2543"/>
            <p:cNvSpPr/>
            <p:nvPr/>
          </p:nvSpPr>
          <p:spPr>
            <a:xfrm>
              <a:off x="4119511" y="328933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600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 panose="020B0502020104020203"/>
                  <a:ea typeface="Gill Sans" panose="020B0502020104020203"/>
                  <a:cs typeface="Gill Sans" panose="020B0502020104020203"/>
                  <a:sym typeface="Gill Sans" panose="020B0502020104020203"/>
                </a:defRPr>
              </a:pPr>
              <a:endParaRPr sz="1500">
                <a:latin typeface="Source Han Sans CN" panose="020B0500000000000000" pitchFamily="34" charset="-128"/>
                <a:ea typeface="Source Han Sans CN" panose="020B0500000000000000" pitchFamily="34" charset="-128"/>
                <a:cs typeface="Source Sans Pro Light" charset="0"/>
              </a:endParaRPr>
            </a:p>
          </p:txBody>
        </p:sp>
      </p:grpSp>
      <p:grpSp>
        <p:nvGrpSpPr>
          <p:cNvPr id="16" name="深度视觉·原创设计 https://www.docer.com/works?userid=22383862"/>
          <p:cNvGrpSpPr/>
          <p:nvPr/>
        </p:nvGrpSpPr>
        <p:grpSpPr>
          <a:xfrm>
            <a:off x="5638800" y="2697182"/>
            <a:ext cx="914400" cy="914400"/>
            <a:chOff x="5638800" y="2971800"/>
            <a:chExt cx="914400" cy="914400"/>
          </a:xfrm>
        </p:grpSpPr>
        <p:sp>
          <p:nvSpPr>
            <p:cNvPr id="17" name="Oval 112"/>
            <p:cNvSpPr/>
            <p:nvPr/>
          </p:nvSpPr>
          <p:spPr>
            <a:xfrm>
              <a:off x="5638800" y="2971800"/>
              <a:ext cx="914400" cy="91440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8" name="Shape 2563"/>
            <p:cNvSpPr/>
            <p:nvPr/>
          </p:nvSpPr>
          <p:spPr>
            <a:xfrm>
              <a:off x="5961946" y="328933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2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4354" y="17673"/>
                  </a:moveTo>
                  <a:lnTo>
                    <a:pt x="7369" y="13149"/>
                  </a:lnTo>
                  <a:lnTo>
                    <a:pt x="8875" y="15407"/>
                  </a:lnTo>
                  <a:cubicBezTo>
                    <a:pt x="8949" y="15584"/>
                    <a:pt x="9123" y="15709"/>
                    <a:pt x="9327" y="15709"/>
                  </a:cubicBezTo>
                  <a:cubicBezTo>
                    <a:pt x="9463" y="15709"/>
                    <a:pt x="9586" y="15655"/>
                    <a:pt x="9674" y="15565"/>
                  </a:cubicBezTo>
                  <a:lnTo>
                    <a:pt x="11198" y="14042"/>
                  </a:lnTo>
                  <a:lnTo>
                    <a:pt x="13376" y="17673"/>
                  </a:lnTo>
                  <a:cubicBezTo>
                    <a:pt x="13376" y="17673"/>
                    <a:pt x="4354" y="17673"/>
                    <a:pt x="4354" y="17673"/>
                  </a:cubicBezTo>
                  <a:close/>
                  <a:moveTo>
                    <a:pt x="14692" y="17982"/>
                  </a:moveTo>
                  <a:lnTo>
                    <a:pt x="14690" y="17977"/>
                  </a:lnTo>
                  <a:cubicBezTo>
                    <a:pt x="14685" y="17967"/>
                    <a:pt x="14677" y="17959"/>
                    <a:pt x="14673" y="17949"/>
                  </a:cubicBezTo>
                  <a:lnTo>
                    <a:pt x="11747" y="13073"/>
                  </a:lnTo>
                  <a:lnTo>
                    <a:pt x="11745" y="13073"/>
                  </a:lnTo>
                  <a:cubicBezTo>
                    <a:pt x="11673" y="12892"/>
                    <a:pt x="11498" y="12764"/>
                    <a:pt x="11291" y="12764"/>
                  </a:cubicBezTo>
                  <a:cubicBezTo>
                    <a:pt x="11155" y="12764"/>
                    <a:pt x="11033" y="12819"/>
                    <a:pt x="10944" y="12908"/>
                  </a:cubicBezTo>
                  <a:lnTo>
                    <a:pt x="9397" y="14454"/>
                  </a:lnTo>
                  <a:lnTo>
                    <a:pt x="7816" y="12084"/>
                  </a:lnTo>
                  <a:cubicBezTo>
                    <a:pt x="7742" y="11907"/>
                    <a:pt x="7568" y="11782"/>
                    <a:pt x="7364" y="11782"/>
                  </a:cubicBezTo>
                  <a:cubicBezTo>
                    <a:pt x="7193" y="11782"/>
                    <a:pt x="7051" y="11874"/>
                    <a:pt x="6963" y="12006"/>
                  </a:cubicBezTo>
                  <a:lnTo>
                    <a:pt x="6955" y="12000"/>
                  </a:lnTo>
                  <a:lnTo>
                    <a:pt x="3028" y="17891"/>
                  </a:lnTo>
                  <a:lnTo>
                    <a:pt x="3036" y="17897"/>
                  </a:lnTo>
                  <a:cubicBezTo>
                    <a:pt x="2983" y="17974"/>
                    <a:pt x="2945" y="18063"/>
                    <a:pt x="2945" y="18164"/>
                  </a:cubicBezTo>
                  <a:cubicBezTo>
                    <a:pt x="2945" y="18435"/>
                    <a:pt x="3165" y="18655"/>
                    <a:pt x="3436" y="18655"/>
                  </a:cubicBezTo>
                  <a:lnTo>
                    <a:pt x="14236" y="18655"/>
                  </a:lnTo>
                  <a:cubicBezTo>
                    <a:pt x="14508" y="18655"/>
                    <a:pt x="14727" y="18435"/>
                    <a:pt x="14727" y="18164"/>
                  </a:cubicBezTo>
                  <a:cubicBezTo>
                    <a:pt x="14727" y="18099"/>
                    <a:pt x="14713" y="18039"/>
                    <a:pt x="14691" y="17983"/>
                  </a:cubicBezTo>
                  <a:cubicBezTo>
                    <a:pt x="14691" y="17983"/>
                    <a:pt x="14692" y="17982"/>
                    <a:pt x="14692" y="17982"/>
                  </a:cubicBezTo>
                  <a:close/>
                  <a:moveTo>
                    <a:pt x="4909" y="7855"/>
                  </a:moveTo>
                  <a:cubicBezTo>
                    <a:pt x="5451" y="7855"/>
                    <a:pt x="5891" y="8295"/>
                    <a:pt x="5891" y="8836"/>
                  </a:cubicBezTo>
                  <a:cubicBezTo>
                    <a:pt x="5891" y="9379"/>
                    <a:pt x="5451" y="9818"/>
                    <a:pt x="4909" y="9818"/>
                  </a:cubicBezTo>
                  <a:cubicBezTo>
                    <a:pt x="4367" y="9818"/>
                    <a:pt x="3927" y="9379"/>
                    <a:pt x="3927" y="8836"/>
                  </a:cubicBezTo>
                  <a:cubicBezTo>
                    <a:pt x="3927" y="8295"/>
                    <a:pt x="4367" y="7855"/>
                    <a:pt x="4909" y="7855"/>
                  </a:cubicBezTo>
                  <a:moveTo>
                    <a:pt x="4909" y="10800"/>
                  </a:moveTo>
                  <a:cubicBezTo>
                    <a:pt x="5994" y="10800"/>
                    <a:pt x="6873" y="9921"/>
                    <a:pt x="6873" y="8836"/>
                  </a:cubicBezTo>
                  <a:cubicBezTo>
                    <a:pt x="6873" y="7752"/>
                    <a:pt x="5994" y="6873"/>
                    <a:pt x="4909" y="6873"/>
                  </a:cubicBezTo>
                  <a:cubicBezTo>
                    <a:pt x="3825" y="6873"/>
                    <a:pt x="2945" y="7752"/>
                    <a:pt x="2945" y="8836"/>
                  </a:cubicBezTo>
                  <a:cubicBezTo>
                    <a:pt x="2945" y="9921"/>
                    <a:pt x="3825" y="10800"/>
                    <a:pt x="4909" y="10800"/>
                  </a:cubicBezTo>
                  <a:moveTo>
                    <a:pt x="16691" y="19636"/>
                  </a:moveTo>
                  <a:cubicBezTo>
                    <a:pt x="16691" y="20179"/>
                    <a:pt x="16251" y="20619"/>
                    <a:pt x="15709" y="20619"/>
                  </a:cubicBezTo>
                  <a:lnTo>
                    <a:pt x="1964" y="20619"/>
                  </a:lnTo>
                  <a:cubicBezTo>
                    <a:pt x="1422" y="20619"/>
                    <a:pt x="982" y="20179"/>
                    <a:pt x="982" y="19636"/>
                  </a:cubicBez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9636"/>
                    <a:pt x="16691" y="19636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600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 panose="020B0502020104020203"/>
                  <a:ea typeface="Gill Sans" panose="020B0502020104020203"/>
                  <a:cs typeface="Gill Sans" panose="020B0502020104020203"/>
                  <a:sym typeface="Gill Sans" panose="020B0502020104020203"/>
                </a:defRPr>
              </a:pPr>
              <a:endParaRPr sz="1500">
                <a:latin typeface="Source Han Sans CN" panose="020B0500000000000000" pitchFamily="34" charset="-128"/>
                <a:ea typeface="Source Han Sans CN" panose="020B0500000000000000" pitchFamily="34" charset="-128"/>
                <a:cs typeface="Source Sans Pro Light" charset="0"/>
              </a:endParaRPr>
            </a:p>
          </p:txBody>
        </p:sp>
      </p:grpSp>
      <p:grpSp>
        <p:nvGrpSpPr>
          <p:cNvPr id="19" name="深度视觉·原创设计 https://www.docer.com/works?userid=22383862"/>
          <p:cNvGrpSpPr/>
          <p:nvPr/>
        </p:nvGrpSpPr>
        <p:grpSpPr>
          <a:xfrm>
            <a:off x="1981200" y="2697182"/>
            <a:ext cx="914400" cy="914400"/>
            <a:chOff x="1981200" y="2971800"/>
            <a:chExt cx="914400" cy="914400"/>
          </a:xfrm>
        </p:grpSpPr>
        <p:sp>
          <p:nvSpPr>
            <p:cNvPr id="20" name="Oval 115"/>
            <p:cNvSpPr/>
            <p:nvPr/>
          </p:nvSpPr>
          <p:spPr>
            <a:xfrm>
              <a:off x="1981200" y="2971800"/>
              <a:ext cx="914400" cy="9144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1" name="Shape 2587"/>
            <p:cNvSpPr/>
            <p:nvPr/>
          </p:nvSpPr>
          <p:spPr>
            <a:xfrm>
              <a:off x="2298735" y="328933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281" y="19846"/>
                  </a:moveTo>
                  <a:lnTo>
                    <a:pt x="9413" y="12882"/>
                  </a:lnTo>
                  <a:lnTo>
                    <a:pt x="19655" y="2640"/>
                  </a:lnTo>
                  <a:cubicBezTo>
                    <a:pt x="19655" y="2640"/>
                    <a:pt x="12281" y="19846"/>
                    <a:pt x="12281" y="19846"/>
                  </a:cubicBezTo>
                  <a:close/>
                  <a:moveTo>
                    <a:pt x="1755" y="9320"/>
                  </a:moveTo>
                  <a:lnTo>
                    <a:pt x="18960" y="1945"/>
                  </a:lnTo>
                  <a:lnTo>
                    <a:pt x="8719" y="12187"/>
                  </a:lnTo>
                  <a:cubicBezTo>
                    <a:pt x="8719" y="12187"/>
                    <a:pt x="1755" y="9320"/>
                    <a:pt x="1755" y="9320"/>
                  </a:cubicBezTo>
                  <a:close/>
                  <a:moveTo>
                    <a:pt x="21600" y="491"/>
                  </a:moveTo>
                  <a:cubicBezTo>
                    <a:pt x="21600" y="220"/>
                    <a:pt x="21380" y="0"/>
                    <a:pt x="21109" y="0"/>
                  </a:cubicBezTo>
                  <a:cubicBezTo>
                    <a:pt x="21034" y="0"/>
                    <a:pt x="20964" y="20"/>
                    <a:pt x="20900" y="52"/>
                  </a:cubicBezTo>
                  <a:lnTo>
                    <a:pt x="20898" y="48"/>
                  </a:lnTo>
                  <a:lnTo>
                    <a:pt x="302" y="8875"/>
                  </a:lnTo>
                  <a:cubicBezTo>
                    <a:pt x="301" y="8875"/>
                    <a:pt x="299" y="8876"/>
                    <a:pt x="297" y="8877"/>
                  </a:cubicBezTo>
                  <a:lnTo>
                    <a:pt x="280" y="8885"/>
                  </a:lnTo>
                  <a:lnTo>
                    <a:pt x="281" y="8887"/>
                  </a:lnTo>
                  <a:cubicBezTo>
                    <a:pt x="116" y="8967"/>
                    <a:pt x="0" y="9132"/>
                    <a:pt x="0" y="9327"/>
                  </a:cubicBezTo>
                  <a:cubicBezTo>
                    <a:pt x="0" y="9550"/>
                    <a:pt x="151" y="9731"/>
                    <a:pt x="355" y="9791"/>
                  </a:cubicBezTo>
                  <a:lnTo>
                    <a:pt x="353" y="9799"/>
                  </a:lnTo>
                  <a:lnTo>
                    <a:pt x="8462" y="13138"/>
                  </a:lnTo>
                  <a:lnTo>
                    <a:pt x="11801" y="21248"/>
                  </a:lnTo>
                  <a:lnTo>
                    <a:pt x="11809" y="21245"/>
                  </a:lnTo>
                  <a:cubicBezTo>
                    <a:pt x="11869" y="21449"/>
                    <a:pt x="12050" y="21600"/>
                    <a:pt x="12273" y="21600"/>
                  </a:cubicBezTo>
                  <a:cubicBezTo>
                    <a:pt x="12468" y="21600"/>
                    <a:pt x="12634" y="21484"/>
                    <a:pt x="12713" y="21319"/>
                  </a:cubicBezTo>
                  <a:lnTo>
                    <a:pt x="12716" y="21320"/>
                  </a:lnTo>
                  <a:lnTo>
                    <a:pt x="12723" y="21303"/>
                  </a:lnTo>
                  <a:cubicBezTo>
                    <a:pt x="12724" y="21301"/>
                    <a:pt x="12725" y="21300"/>
                    <a:pt x="12725" y="21298"/>
                  </a:cubicBezTo>
                  <a:lnTo>
                    <a:pt x="21553" y="702"/>
                  </a:lnTo>
                  <a:lnTo>
                    <a:pt x="21547" y="699"/>
                  </a:lnTo>
                  <a:cubicBezTo>
                    <a:pt x="21578" y="636"/>
                    <a:pt x="21600" y="567"/>
                    <a:pt x="21600" y="491"/>
                  </a:cubicBezTo>
                  <a:moveTo>
                    <a:pt x="7855" y="16200"/>
                  </a:moveTo>
                  <a:cubicBezTo>
                    <a:pt x="7719" y="16200"/>
                    <a:pt x="7596" y="16255"/>
                    <a:pt x="7507" y="16344"/>
                  </a:cubicBezTo>
                  <a:lnTo>
                    <a:pt x="6035" y="17817"/>
                  </a:lnTo>
                  <a:cubicBezTo>
                    <a:pt x="5946" y="17905"/>
                    <a:pt x="5891" y="18029"/>
                    <a:pt x="5891" y="18164"/>
                  </a:cubicBezTo>
                  <a:cubicBezTo>
                    <a:pt x="5891" y="18435"/>
                    <a:pt x="6111" y="18655"/>
                    <a:pt x="6382" y="18655"/>
                  </a:cubicBezTo>
                  <a:cubicBezTo>
                    <a:pt x="6517" y="18655"/>
                    <a:pt x="6640" y="18600"/>
                    <a:pt x="6729" y="18511"/>
                  </a:cubicBezTo>
                  <a:lnTo>
                    <a:pt x="8202" y="17038"/>
                  </a:lnTo>
                  <a:cubicBezTo>
                    <a:pt x="8291" y="16950"/>
                    <a:pt x="8345" y="16827"/>
                    <a:pt x="8345" y="16691"/>
                  </a:cubicBezTo>
                  <a:cubicBezTo>
                    <a:pt x="8345" y="16420"/>
                    <a:pt x="8126" y="16200"/>
                    <a:pt x="7855" y="16200"/>
                  </a:cubicBezTo>
                  <a:moveTo>
                    <a:pt x="7855" y="14237"/>
                  </a:moveTo>
                  <a:cubicBezTo>
                    <a:pt x="7855" y="13966"/>
                    <a:pt x="7635" y="13745"/>
                    <a:pt x="7364" y="13745"/>
                  </a:cubicBezTo>
                  <a:cubicBezTo>
                    <a:pt x="7228" y="13745"/>
                    <a:pt x="7105" y="13801"/>
                    <a:pt x="7017" y="13889"/>
                  </a:cubicBezTo>
                  <a:lnTo>
                    <a:pt x="2107" y="18798"/>
                  </a:lnTo>
                  <a:cubicBezTo>
                    <a:pt x="2019" y="18888"/>
                    <a:pt x="1964" y="19011"/>
                    <a:pt x="1964" y="19145"/>
                  </a:cubicBezTo>
                  <a:cubicBezTo>
                    <a:pt x="1964" y="19417"/>
                    <a:pt x="2184" y="19636"/>
                    <a:pt x="2455" y="19636"/>
                  </a:cubicBezTo>
                  <a:cubicBezTo>
                    <a:pt x="2590" y="19636"/>
                    <a:pt x="2713" y="19582"/>
                    <a:pt x="2802" y="19493"/>
                  </a:cubicBezTo>
                  <a:lnTo>
                    <a:pt x="7711" y="14583"/>
                  </a:lnTo>
                  <a:cubicBezTo>
                    <a:pt x="7800" y="14495"/>
                    <a:pt x="7855" y="14372"/>
                    <a:pt x="7855" y="14237"/>
                  </a:cubicBezTo>
                  <a:moveTo>
                    <a:pt x="4765" y="14583"/>
                  </a:moveTo>
                  <a:lnTo>
                    <a:pt x="5256" y="14093"/>
                  </a:lnTo>
                  <a:cubicBezTo>
                    <a:pt x="5345" y="14004"/>
                    <a:pt x="5400" y="13881"/>
                    <a:pt x="5400" y="13745"/>
                  </a:cubicBezTo>
                  <a:cubicBezTo>
                    <a:pt x="5400" y="13475"/>
                    <a:pt x="5180" y="13255"/>
                    <a:pt x="4909" y="13255"/>
                  </a:cubicBezTo>
                  <a:cubicBezTo>
                    <a:pt x="4774" y="13255"/>
                    <a:pt x="4651" y="13310"/>
                    <a:pt x="4562" y="13398"/>
                  </a:cubicBezTo>
                  <a:lnTo>
                    <a:pt x="4071" y="13889"/>
                  </a:lnTo>
                  <a:cubicBezTo>
                    <a:pt x="3982" y="13979"/>
                    <a:pt x="3927" y="14101"/>
                    <a:pt x="3927" y="14237"/>
                  </a:cubicBezTo>
                  <a:cubicBezTo>
                    <a:pt x="3927" y="14507"/>
                    <a:pt x="4147" y="14727"/>
                    <a:pt x="4418" y="14727"/>
                  </a:cubicBezTo>
                  <a:cubicBezTo>
                    <a:pt x="4554" y="14727"/>
                    <a:pt x="4676" y="14673"/>
                    <a:pt x="4765" y="14583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600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 panose="020B0502020104020203"/>
                  <a:ea typeface="Gill Sans" panose="020B0502020104020203"/>
                  <a:cs typeface="Gill Sans" panose="020B0502020104020203"/>
                  <a:sym typeface="Gill Sans" panose="020B0502020104020203"/>
                </a:defRPr>
              </a:pPr>
              <a:endParaRPr sz="1500">
                <a:latin typeface="Source Han Sans CN" panose="020B0500000000000000" pitchFamily="34" charset="-128"/>
                <a:ea typeface="Source Han Sans CN" panose="020B0500000000000000" pitchFamily="34" charset="-128"/>
                <a:cs typeface="Source Sans Pro Light" charset="0"/>
              </a:endParaRPr>
            </a:p>
          </p:txBody>
        </p:sp>
      </p:grpSp>
      <p:grpSp>
        <p:nvGrpSpPr>
          <p:cNvPr id="22" name="深度视觉·原创设计 https://www.docer.com/works?userid=22383862"/>
          <p:cNvGrpSpPr/>
          <p:nvPr/>
        </p:nvGrpSpPr>
        <p:grpSpPr>
          <a:xfrm>
            <a:off x="9296400" y="2697182"/>
            <a:ext cx="914400" cy="914400"/>
            <a:chOff x="9296400" y="2971800"/>
            <a:chExt cx="914400" cy="914400"/>
          </a:xfrm>
        </p:grpSpPr>
        <p:sp>
          <p:nvSpPr>
            <p:cNvPr id="23" name="Oval 118"/>
            <p:cNvSpPr/>
            <p:nvPr/>
          </p:nvSpPr>
          <p:spPr>
            <a:xfrm>
              <a:off x="9296400" y="2971800"/>
              <a:ext cx="914400" cy="9144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4" name="Shape 2604"/>
            <p:cNvSpPr/>
            <p:nvPr/>
          </p:nvSpPr>
          <p:spPr>
            <a:xfrm>
              <a:off x="9619546" y="3314826"/>
              <a:ext cx="279328" cy="228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9600"/>
                  </a:moveTo>
                  <a:lnTo>
                    <a:pt x="17673" y="9600"/>
                  </a:lnTo>
                  <a:lnTo>
                    <a:pt x="17673" y="8400"/>
                  </a:lnTo>
                  <a:cubicBezTo>
                    <a:pt x="17673" y="7738"/>
                    <a:pt x="17233" y="7200"/>
                    <a:pt x="16691" y="7200"/>
                  </a:cubicBezTo>
                  <a:lnTo>
                    <a:pt x="14727" y="7200"/>
                  </a:lnTo>
                  <a:cubicBezTo>
                    <a:pt x="14186" y="7200"/>
                    <a:pt x="13745" y="7738"/>
                    <a:pt x="13745" y="8400"/>
                  </a:cubicBezTo>
                  <a:lnTo>
                    <a:pt x="13745" y="9600"/>
                  </a:lnTo>
                  <a:lnTo>
                    <a:pt x="7855" y="9600"/>
                  </a:lnTo>
                  <a:lnTo>
                    <a:pt x="7855" y="8400"/>
                  </a:lnTo>
                  <a:cubicBezTo>
                    <a:pt x="7855" y="7738"/>
                    <a:pt x="7414" y="7200"/>
                    <a:pt x="6873" y="7200"/>
                  </a:cubicBezTo>
                  <a:lnTo>
                    <a:pt x="4909" y="7200"/>
                  </a:lnTo>
                  <a:cubicBezTo>
                    <a:pt x="4367" y="7200"/>
                    <a:pt x="3927" y="7738"/>
                    <a:pt x="3927" y="8400"/>
                  </a:cubicBezTo>
                  <a:lnTo>
                    <a:pt x="3927" y="9600"/>
                  </a:lnTo>
                  <a:lnTo>
                    <a:pt x="982" y="9600"/>
                  </a:lnTo>
                  <a:lnTo>
                    <a:pt x="982" y="3601"/>
                  </a:lnTo>
                  <a:lnTo>
                    <a:pt x="20618" y="3601"/>
                  </a:lnTo>
                  <a:cubicBezTo>
                    <a:pt x="20618" y="3601"/>
                    <a:pt x="20618" y="9600"/>
                    <a:pt x="20618" y="9600"/>
                  </a:cubicBezTo>
                  <a:close/>
                  <a:moveTo>
                    <a:pt x="14727" y="8400"/>
                  </a:moveTo>
                  <a:lnTo>
                    <a:pt x="16691" y="8400"/>
                  </a:lnTo>
                  <a:lnTo>
                    <a:pt x="16691" y="12001"/>
                  </a:lnTo>
                  <a:lnTo>
                    <a:pt x="14727" y="12001"/>
                  </a:lnTo>
                  <a:cubicBezTo>
                    <a:pt x="14727" y="12001"/>
                    <a:pt x="14727" y="8400"/>
                    <a:pt x="14727" y="8400"/>
                  </a:cubicBezTo>
                  <a:close/>
                  <a:moveTo>
                    <a:pt x="4909" y="8400"/>
                  </a:moveTo>
                  <a:lnTo>
                    <a:pt x="6873" y="8400"/>
                  </a:lnTo>
                  <a:lnTo>
                    <a:pt x="6873" y="12001"/>
                  </a:lnTo>
                  <a:lnTo>
                    <a:pt x="4909" y="12001"/>
                  </a:lnTo>
                  <a:cubicBezTo>
                    <a:pt x="4909" y="12001"/>
                    <a:pt x="4909" y="8400"/>
                    <a:pt x="4909" y="8400"/>
                  </a:cubicBezTo>
                  <a:close/>
                  <a:moveTo>
                    <a:pt x="19636" y="20400"/>
                  </a:moveTo>
                  <a:lnTo>
                    <a:pt x="1964" y="20400"/>
                  </a:lnTo>
                  <a:lnTo>
                    <a:pt x="1964" y="10800"/>
                  </a:lnTo>
                  <a:lnTo>
                    <a:pt x="3927" y="10800"/>
                  </a:lnTo>
                  <a:lnTo>
                    <a:pt x="3927" y="12001"/>
                  </a:lnTo>
                  <a:cubicBezTo>
                    <a:pt x="3927" y="12662"/>
                    <a:pt x="4367" y="13200"/>
                    <a:pt x="4909" y="13200"/>
                  </a:cubicBezTo>
                  <a:lnTo>
                    <a:pt x="6873" y="13200"/>
                  </a:lnTo>
                  <a:cubicBezTo>
                    <a:pt x="7414" y="13200"/>
                    <a:pt x="7855" y="12662"/>
                    <a:pt x="7855" y="12001"/>
                  </a:cubicBezTo>
                  <a:lnTo>
                    <a:pt x="7855" y="10800"/>
                  </a:lnTo>
                  <a:lnTo>
                    <a:pt x="13745" y="10800"/>
                  </a:lnTo>
                  <a:lnTo>
                    <a:pt x="13745" y="12001"/>
                  </a:lnTo>
                  <a:cubicBezTo>
                    <a:pt x="13745" y="12662"/>
                    <a:pt x="14186" y="13200"/>
                    <a:pt x="14727" y="13200"/>
                  </a:cubicBezTo>
                  <a:lnTo>
                    <a:pt x="16691" y="13200"/>
                  </a:lnTo>
                  <a:cubicBezTo>
                    <a:pt x="17233" y="13200"/>
                    <a:pt x="17673" y="12662"/>
                    <a:pt x="17673" y="12001"/>
                  </a:cubicBezTo>
                  <a:lnTo>
                    <a:pt x="17673" y="10800"/>
                  </a:lnTo>
                  <a:lnTo>
                    <a:pt x="19636" y="10800"/>
                  </a:lnTo>
                  <a:cubicBezTo>
                    <a:pt x="19636" y="10800"/>
                    <a:pt x="19636" y="20400"/>
                    <a:pt x="19636" y="20400"/>
                  </a:cubicBezTo>
                  <a:close/>
                  <a:moveTo>
                    <a:pt x="8836" y="1200"/>
                  </a:moveTo>
                  <a:lnTo>
                    <a:pt x="12764" y="1200"/>
                  </a:lnTo>
                  <a:cubicBezTo>
                    <a:pt x="13305" y="1200"/>
                    <a:pt x="13745" y="1738"/>
                    <a:pt x="13745" y="2400"/>
                  </a:cubicBezTo>
                  <a:lnTo>
                    <a:pt x="7855" y="2400"/>
                  </a:lnTo>
                  <a:cubicBezTo>
                    <a:pt x="7855" y="1738"/>
                    <a:pt x="8295" y="1200"/>
                    <a:pt x="8836" y="1200"/>
                  </a:cubicBezTo>
                  <a:moveTo>
                    <a:pt x="20618" y="2400"/>
                  </a:moveTo>
                  <a:lnTo>
                    <a:pt x="14727" y="2400"/>
                  </a:lnTo>
                  <a:cubicBezTo>
                    <a:pt x="14727" y="1075"/>
                    <a:pt x="13848" y="0"/>
                    <a:pt x="12764" y="0"/>
                  </a:cubicBezTo>
                  <a:lnTo>
                    <a:pt x="8836" y="0"/>
                  </a:lnTo>
                  <a:cubicBezTo>
                    <a:pt x="7752" y="0"/>
                    <a:pt x="6873" y="1075"/>
                    <a:pt x="6873" y="2400"/>
                  </a:cubicBezTo>
                  <a:lnTo>
                    <a:pt x="982" y="2400"/>
                  </a:lnTo>
                  <a:cubicBezTo>
                    <a:pt x="440" y="2400"/>
                    <a:pt x="0" y="2938"/>
                    <a:pt x="0" y="3601"/>
                  </a:cubicBezTo>
                  <a:lnTo>
                    <a:pt x="0" y="9600"/>
                  </a:lnTo>
                  <a:cubicBezTo>
                    <a:pt x="0" y="10262"/>
                    <a:pt x="440" y="10800"/>
                    <a:pt x="982" y="10800"/>
                  </a:cubicBezTo>
                  <a:lnTo>
                    <a:pt x="982" y="20400"/>
                  </a:lnTo>
                  <a:cubicBezTo>
                    <a:pt x="982" y="21062"/>
                    <a:pt x="1422" y="21600"/>
                    <a:pt x="1964" y="21600"/>
                  </a:cubicBezTo>
                  <a:lnTo>
                    <a:pt x="19636" y="21600"/>
                  </a:lnTo>
                  <a:cubicBezTo>
                    <a:pt x="20178" y="21600"/>
                    <a:pt x="20618" y="21062"/>
                    <a:pt x="20618" y="20400"/>
                  </a:cubicBezTo>
                  <a:lnTo>
                    <a:pt x="20618" y="10800"/>
                  </a:lnTo>
                  <a:cubicBezTo>
                    <a:pt x="21160" y="10800"/>
                    <a:pt x="21600" y="10262"/>
                    <a:pt x="21600" y="9600"/>
                  </a:cubicBezTo>
                  <a:lnTo>
                    <a:pt x="21600" y="3601"/>
                  </a:lnTo>
                  <a:cubicBezTo>
                    <a:pt x="21600" y="2938"/>
                    <a:pt x="21160" y="2400"/>
                    <a:pt x="20618" y="2400"/>
                  </a:cubicBezTo>
                </a:path>
              </a:pathLst>
            </a:custGeom>
            <a:solidFill>
              <a:schemeClr val="bg1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schemeClr val="lt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</p:grpSp>
      <p:grpSp>
        <p:nvGrpSpPr>
          <p:cNvPr id="25" name="深度视觉·原创设计 https://www.docer.com/works?userid=22383862"/>
          <p:cNvGrpSpPr/>
          <p:nvPr/>
        </p:nvGrpSpPr>
        <p:grpSpPr>
          <a:xfrm>
            <a:off x="7467600" y="2697182"/>
            <a:ext cx="914400" cy="914400"/>
            <a:chOff x="7467600" y="2971800"/>
            <a:chExt cx="914400" cy="914400"/>
          </a:xfrm>
        </p:grpSpPr>
        <p:sp>
          <p:nvSpPr>
            <p:cNvPr id="26" name="Oval 121"/>
            <p:cNvSpPr/>
            <p:nvPr/>
          </p:nvSpPr>
          <p:spPr>
            <a:xfrm>
              <a:off x="7467600" y="2971800"/>
              <a:ext cx="914400" cy="9144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7" name="Shape 2620"/>
            <p:cNvSpPr/>
            <p:nvPr/>
          </p:nvSpPr>
          <p:spPr>
            <a:xfrm>
              <a:off x="7790746" y="3289336"/>
              <a:ext cx="279328" cy="254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4" extrusionOk="0">
                  <a:moveTo>
                    <a:pt x="20618" y="7406"/>
                  </a:moveTo>
                  <a:lnTo>
                    <a:pt x="13580" y="7406"/>
                  </a:lnTo>
                  <a:cubicBezTo>
                    <a:pt x="13156" y="6803"/>
                    <a:pt x="12718" y="6095"/>
                    <a:pt x="12319" y="5293"/>
                  </a:cubicBezTo>
                  <a:lnTo>
                    <a:pt x="20618" y="5293"/>
                  </a:lnTo>
                  <a:cubicBezTo>
                    <a:pt x="20618" y="5293"/>
                    <a:pt x="20618" y="7406"/>
                    <a:pt x="20618" y="7406"/>
                  </a:cubicBezTo>
                  <a:close/>
                  <a:moveTo>
                    <a:pt x="19636" y="13747"/>
                  </a:moveTo>
                  <a:lnTo>
                    <a:pt x="11291" y="13747"/>
                  </a:lnTo>
                  <a:lnTo>
                    <a:pt x="11291" y="8463"/>
                  </a:lnTo>
                  <a:lnTo>
                    <a:pt x="13090" y="8463"/>
                  </a:lnTo>
                  <a:cubicBezTo>
                    <a:pt x="14022" y="9712"/>
                    <a:pt x="14815" y="10437"/>
                    <a:pt x="14882" y="10497"/>
                  </a:cubicBezTo>
                  <a:cubicBezTo>
                    <a:pt x="15009" y="10610"/>
                    <a:pt x="15174" y="10644"/>
                    <a:pt x="15323" y="10601"/>
                  </a:cubicBezTo>
                  <a:cubicBezTo>
                    <a:pt x="15418" y="10574"/>
                    <a:pt x="15505" y="10516"/>
                    <a:pt x="15573" y="10429"/>
                  </a:cubicBezTo>
                  <a:cubicBezTo>
                    <a:pt x="15746" y="10205"/>
                    <a:pt x="15718" y="9871"/>
                    <a:pt x="15510" y="9684"/>
                  </a:cubicBezTo>
                  <a:cubicBezTo>
                    <a:pt x="15498" y="9674"/>
                    <a:pt x="15023" y="9238"/>
                    <a:pt x="14383" y="8463"/>
                  </a:cubicBezTo>
                  <a:lnTo>
                    <a:pt x="19636" y="8463"/>
                  </a:lnTo>
                  <a:cubicBezTo>
                    <a:pt x="19636" y="8463"/>
                    <a:pt x="19636" y="13747"/>
                    <a:pt x="19636" y="13747"/>
                  </a:cubicBezTo>
                  <a:close/>
                  <a:moveTo>
                    <a:pt x="19636" y="20087"/>
                  </a:moveTo>
                  <a:lnTo>
                    <a:pt x="11291" y="20087"/>
                  </a:lnTo>
                  <a:lnTo>
                    <a:pt x="11291" y="14803"/>
                  </a:lnTo>
                  <a:lnTo>
                    <a:pt x="19636" y="14803"/>
                  </a:lnTo>
                  <a:cubicBezTo>
                    <a:pt x="19636" y="14803"/>
                    <a:pt x="19636" y="20087"/>
                    <a:pt x="19636" y="20087"/>
                  </a:cubicBezTo>
                  <a:close/>
                  <a:moveTo>
                    <a:pt x="11291" y="5461"/>
                  </a:moveTo>
                  <a:cubicBezTo>
                    <a:pt x="11626" y="6178"/>
                    <a:pt x="11991" y="6828"/>
                    <a:pt x="12360" y="7406"/>
                  </a:cubicBezTo>
                  <a:lnTo>
                    <a:pt x="11291" y="7406"/>
                  </a:lnTo>
                  <a:cubicBezTo>
                    <a:pt x="11291" y="7406"/>
                    <a:pt x="11291" y="5461"/>
                    <a:pt x="11291" y="5461"/>
                  </a:cubicBezTo>
                  <a:close/>
                  <a:moveTo>
                    <a:pt x="12871" y="1481"/>
                  </a:moveTo>
                  <a:cubicBezTo>
                    <a:pt x="14045" y="751"/>
                    <a:pt x="15436" y="979"/>
                    <a:pt x="15979" y="1990"/>
                  </a:cubicBezTo>
                  <a:cubicBezTo>
                    <a:pt x="16343" y="2668"/>
                    <a:pt x="16223" y="3523"/>
                    <a:pt x="15755" y="4236"/>
                  </a:cubicBezTo>
                  <a:lnTo>
                    <a:pt x="11845" y="4236"/>
                  </a:lnTo>
                  <a:cubicBezTo>
                    <a:pt x="11740" y="3975"/>
                    <a:pt x="11641" y="3708"/>
                    <a:pt x="11550" y="3432"/>
                  </a:cubicBezTo>
                  <a:cubicBezTo>
                    <a:pt x="11653" y="2691"/>
                    <a:pt x="12120" y="1947"/>
                    <a:pt x="12871" y="1481"/>
                  </a:cubicBezTo>
                  <a:moveTo>
                    <a:pt x="10309" y="7406"/>
                  </a:moveTo>
                  <a:lnTo>
                    <a:pt x="9224" y="7406"/>
                  </a:lnTo>
                  <a:cubicBezTo>
                    <a:pt x="9600" y="6819"/>
                    <a:pt x="9970" y="6158"/>
                    <a:pt x="10309" y="5429"/>
                  </a:cubicBezTo>
                  <a:cubicBezTo>
                    <a:pt x="10309" y="5429"/>
                    <a:pt x="10309" y="7406"/>
                    <a:pt x="10309" y="7406"/>
                  </a:cubicBezTo>
                  <a:close/>
                  <a:moveTo>
                    <a:pt x="10309" y="13747"/>
                  </a:moveTo>
                  <a:lnTo>
                    <a:pt x="1964" y="13747"/>
                  </a:lnTo>
                  <a:lnTo>
                    <a:pt x="1964" y="8463"/>
                  </a:lnTo>
                  <a:lnTo>
                    <a:pt x="7202" y="8463"/>
                  </a:lnTo>
                  <a:cubicBezTo>
                    <a:pt x="6563" y="9238"/>
                    <a:pt x="6087" y="9674"/>
                    <a:pt x="6075" y="9684"/>
                  </a:cubicBezTo>
                  <a:cubicBezTo>
                    <a:pt x="5867" y="9871"/>
                    <a:pt x="5839" y="10205"/>
                    <a:pt x="6012" y="10429"/>
                  </a:cubicBezTo>
                  <a:cubicBezTo>
                    <a:pt x="6080" y="10516"/>
                    <a:pt x="6167" y="10574"/>
                    <a:pt x="6261" y="10601"/>
                  </a:cubicBezTo>
                  <a:cubicBezTo>
                    <a:pt x="6411" y="10644"/>
                    <a:pt x="6575" y="10610"/>
                    <a:pt x="6703" y="10497"/>
                  </a:cubicBezTo>
                  <a:cubicBezTo>
                    <a:pt x="6770" y="10437"/>
                    <a:pt x="7563" y="9712"/>
                    <a:pt x="8495" y="8463"/>
                  </a:cubicBezTo>
                  <a:lnTo>
                    <a:pt x="10309" y="8463"/>
                  </a:lnTo>
                  <a:cubicBezTo>
                    <a:pt x="10309" y="8463"/>
                    <a:pt x="10309" y="13747"/>
                    <a:pt x="10309" y="13747"/>
                  </a:cubicBezTo>
                  <a:close/>
                  <a:moveTo>
                    <a:pt x="10309" y="20087"/>
                  </a:moveTo>
                  <a:lnTo>
                    <a:pt x="1964" y="20087"/>
                  </a:lnTo>
                  <a:lnTo>
                    <a:pt x="1964" y="14803"/>
                  </a:lnTo>
                  <a:lnTo>
                    <a:pt x="10309" y="14803"/>
                  </a:lnTo>
                  <a:cubicBezTo>
                    <a:pt x="10309" y="14803"/>
                    <a:pt x="10309" y="20087"/>
                    <a:pt x="10309" y="20087"/>
                  </a:cubicBezTo>
                  <a:close/>
                  <a:moveTo>
                    <a:pt x="982" y="7406"/>
                  </a:moveTo>
                  <a:lnTo>
                    <a:pt x="982" y="5293"/>
                  </a:lnTo>
                  <a:lnTo>
                    <a:pt x="9266" y="5293"/>
                  </a:lnTo>
                  <a:cubicBezTo>
                    <a:pt x="8867" y="6095"/>
                    <a:pt x="8429" y="6803"/>
                    <a:pt x="8005" y="7406"/>
                  </a:cubicBezTo>
                  <a:cubicBezTo>
                    <a:pt x="8005" y="7406"/>
                    <a:pt x="982" y="7406"/>
                    <a:pt x="982" y="7406"/>
                  </a:cubicBezTo>
                  <a:close/>
                  <a:moveTo>
                    <a:pt x="5606" y="1990"/>
                  </a:moveTo>
                  <a:cubicBezTo>
                    <a:pt x="6148" y="980"/>
                    <a:pt x="7540" y="751"/>
                    <a:pt x="8714" y="1481"/>
                  </a:cubicBezTo>
                  <a:cubicBezTo>
                    <a:pt x="9465" y="1948"/>
                    <a:pt x="9931" y="2692"/>
                    <a:pt x="10035" y="3433"/>
                  </a:cubicBezTo>
                  <a:cubicBezTo>
                    <a:pt x="9944" y="3708"/>
                    <a:pt x="9845" y="3975"/>
                    <a:pt x="9740" y="4236"/>
                  </a:cubicBezTo>
                  <a:lnTo>
                    <a:pt x="5830" y="4236"/>
                  </a:lnTo>
                  <a:cubicBezTo>
                    <a:pt x="5362" y="3523"/>
                    <a:pt x="5242" y="2668"/>
                    <a:pt x="5606" y="1990"/>
                  </a:cubicBezTo>
                  <a:moveTo>
                    <a:pt x="20618" y="4236"/>
                  </a:moveTo>
                  <a:lnTo>
                    <a:pt x="16874" y="4236"/>
                  </a:lnTo>
                  <a:cubicBezTo>
                    <a:pt x="17259" y="3325"/>
                    <a:pt x="17284" y="2310"/>
                    <a:pt x="16829" y="1461"/>
                  </a:cubicBezTo>
                  <a:cubicBezTo>
                    <a:pt x="16015" y="-54"/>
                    <a:pt x="14024" y="-456"/>
                    <a:pt x="12380" y="565"/>
                  </a:cubicBezTo>
                  <a:cubicBezTo>
                    <a:pt x="11747" y="959"/>
                    <a:pt x="11277" y="1511"/>
                    <a:pt x="10965" y="2122"/>
                  </a:cubicBezTo>
                  <a:cubicBezTo>
                    <a:pt x="10949" y="2115"/>
                    <a:pt x="10937" y="2103"/>
                    <a:pt x="10920" y="2098"/>
                  </a:cubicBezTo>
                  <a:cubicBezTo>
                    <a:pt x="10909" y="2095"/>
                    <a:pt x="10899" y="2097"/>
                    <a:pt x="10888" y="2095"/>
                  </a:cubicBezTo>
                  <a:cubicBezTo>
                    <a:pt x="10861" y="2089"/>
                    <a:pt x="10834" y="2089"/>
                    <a:pt x="10806" y="2088"/>
                  </a:cubicBezTo>
                  <a:cubicBezTo>
                    <a:pt x="10782" y="2089"/>
                    <a:pt x="10759" y="2089"/>
                    <a:pt x="10735" y="2093"/>
                  </a:cubicBezTo>
                  <a:cubicBezTo>
                    <a:pt x="10712" y="2096"/>
                    <a:pt x="10689" y="2090"/>
                    <a:pt x="10665" y="2098"/>
                  </a:cubicBezTo>
                  <a:cubicBezTo>
                    <a:pt x="10648" y="2103"/>
                    <a:pt x="10636" y="2115"/>
                    <a:pt x="10620" y="2122"/>
                  </a:cubicBezTo>
                  <a:cubicBezTo>
                    <a:pt x="10307" y="1511"/>
                    <a:pt x="9837" y="959"/>
                    <a:pt x="9205" y="566"/>
                  </a:cubicBezTo>
                  <a:cubicBezTo>
                    <a:pt x="7561" y="-456"/>
                    <a:pt x="5569" y="-54"/>
                    <a:pt x="4755" y="1461"/>
                  </a:cubicBezTo>
                  <a:cubicBezTo>
                    <a:pt x="4301" y="2310"/>
                    <a:pt x="4325" y="3325"/>
                    <a:pt x="4711" y="4236"/>
                  </a:cubicBezTo>
                  <a:lnTo>
                    <a:pt x="982" y="4236"/>
                  </a:lnTo>
                  <a:cubicBezTo>
                    <a:pt x="440" y="4236"/>
                    <a:pt x="0" y="4709"/>
                    <a:pt x="0" y="5293"/>
                  </a:cubicBezTo>
                  <a:lnTo>
                    <a:pt x="0" y="7406"/>
                  </a:lnTo>
                  <a:cubicBezTo>
                    <a:pt x="0" y="7990"/>
                    <a:pt x="440" y="8463"/>
                    <a:pt x="982" y="8463"/>
                  </a:cubicBezTo>
                  <a:lnTo>
                    <a:pt x="982" y="20087"/>
                  </a:lnTo>
                  <a:cubicBezTo>
                    <a:pt x="982" y="20671"/>
                    <a:pt x="1422" y="21144"/>
                    <a:pt x="1964" y="21144"/>
                  </a:cubicBezTo>
                  <a:lnTo>
                    <a:pt x="19636" y="21144"/>
                  </a:lnTo>
                  <a:cubicBezTo>
                    <a:pt x="20178" y="21144"/>
                    <a:pt x="20618" y="20671"/>
                    <a:pt x="20618" y="20087"/>
                  </a:cubicBezTo>
                  <a:lnTo>
                    <a:pt x="20618" y="8463"/>
                  </a:lnTo>
                  <a:cubicBezTo>
                    <a:pt x="21160" y="8463"/>
                    <a:pt x="21600" y="7990"/>
                    <a:pt x="21600" y="7406"/>
                  </a:cubicBezTo>
                  <a:lnTo>
                    <a:pt x="21600" y="5293"/>
                  </a:lnTo>
                  <a:cubicBezTo>
                    <a:pt x="21600" y="4709"/>
                    <a:pt x="21160" y="4236"/>
                    <a:pt x="20618" y="4236"/>
                  </a:cubicBezTo>
                </a:path>
              </a:pathLst>
            </a:custGeom>
            <a:solidFill>
              <a:schemeClr val="bg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</p:grpSp>
      <p:sp>
        <p:nvSpPr>
          <p:cNvPr id="28" name="深度视觉·原创设计 https://www.docer.com/works?userid=22383862"/>
          <p:cNvSpPr/>
          <p:nvPr/>
        </p:nvSpPr>
        <p:spPr>
          <a:xfrm>
            <a:off x="1753402" y="4336003"/>
            <a:ext cx="1369588" cy="107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请在此处添加具体内容，文字尽量言简意赅，简单说明即可。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</p:txBody>
      </p:sp>
      <p:sp>
        <p:nvSpPr>
          <p:cNvPr id="29" name="深度视觉·原创设计 https://www.docer.com/works?userid=22383862"/>
          <p:cNvSpPr/>
          <p:nvPr/>
        </p:nvSpPr>
        <p:spPr>
          <a:xfrm>
            <a:off x="1892126" y="3929118"/>
            <a:ext cx="1092141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itchFamily="34" charset="0"/>
                <a:sym typeface="+mn-ea"/>
              </a:rPr>
              <a:t>添加标题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itchFamily="34" charset="0"/>
              <a:sym typeface="+mn-ea"/>
            </a:endParaRPr>
          </a:p>
        </p:txBody>
      </p:sp>
      <p:sp>
        <p:nvSpPr>
          <p:cNvPr id="30" name="深度视觉·原创设计 https://www.docer.com/works?userid=22383862"/>
          <p:cNvSpPr/>
          <p:nvPr/>
        </p:nvSpPr>
        <p:spPr>
          <a:xfrm>
            <a:off x="3583412" y="4336003"/>
            <a:ext cx="1369588" cy="107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请在此处添加具体内容，文字尽量言简意赅，简单说明即可。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</p:txBody>
      </p:sp>
      <p:sp>
        <p:nvSpPr>
          <p:cNvPr id="31" name="深度视觉·原创设计 https://www.docer.com/works?userid=22383862"/>
          <p:cNvSpPr/>
          <p:nvPr/>
        </p:nvSpPr>
        <p:spPr>
          <a:xfrm>
            <a:off x="3722136" y="3929118"/>
            <a:ext cx="1092141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itchFamily="34" charset="0"/>
                <a:sym typeface="+mn-ea"/>
              </a:rPr>
              <a:t>添加标题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itchFamily="34" charset="0"/>
              <a:sym typeface="+mn-ea"/>
            </a:endParaRPr>
          </a:p>
        </p:txBody>
      </p:sp>
      <p:sp>
        <p:nvSpPr>
          <p:cNvPr id="32" name="深度视觉·原创设计 https://www.docer.com/works?userid=22383862"/>
          <p:cNvSpPr/>
          <p:nvPr/>
        </p:nvSpPr>
        <p:spPr>
          <a:xfrm>
            <a:off x="5411206" y="4336003"/>
            <a:ext cx="1369588" cy="107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请在此处添加具体内容，文字尽量言简意赅，简单说明即可。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</p:txBody>
      </p:sp>
      <p:sp>
        <p:nvSpPr>
          <p:cNvPr id="33" name="深度视觉·原创设计 https://www.docer.com/works?userid=22383862"/>
          <p:cNvSpPr/>
          <p:nvPr/>
        </p:nvSpPr>
        <p:spPr>
          <a:xfrm>
            <a:off x="5549930" y="3929118"/>
            <a:ext cx="1092141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itchFamily="34" charset="0"/>
                <a:sym typeface="+mn-ea"/>
              </a:rPr>
              <a:t>添加标题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itchFamily="34" charset="0"/>
              <a:sym typeface="+mn-ea"/>
            </a:endParaRPr>
          </a:p>
        </p:txBody>
      </p:sp>
      <p:sp>
        <p:nvSpPr>
          <p:cNvPr id="34" name="深度视觉·原创设计 https://www.docer.com/works?userid=22383862"/>
          <p:cNvSpPr/>
          <p:nvPr/>
        </p:nvSpPr>
        <p:spPr>
          <a:xfrm>
            <a:off x="7239002" y="4336003"/>
            <a:ext cx="1369588" cy="107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请在此处添加具体内容，文字尽量言简意赅，简单说明即可。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</p:txBody>
      </p:sp>
      <p:sp>
        <p:nvSpPr>
          <p:cNvPr id="35" name="深度视觉·原创设计 https://www.docer.com/works?userid=22383862"/>
          <p:cNvSpPr/>
          <p:nvPr/>
        </p:nvSpPr>
        <p:spPr>
          <a:xfrm>
            <a:off x="7377726" y="3929118"/>
            <a:ext cx="1092141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itchFamily="34" charset="0"/>
                <a:sym typeface="+mn-ea"/>
              </a:rPr>
              <a:t>添加标题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itchFamily="34" charset="0"/>
              <a:sym typeface="+mn-ea"/>
            </a:endParaRPr>
          </a:p>
        </p:txBody>
      </p:sp>
      <p:sp>
        <p:nvSpPr>
          <p:cNvPr id="36" name="深度视觉·原创设计 https://www.docer.com/works?userid=22383862"/>
          <p:cNvSpPr/>
          <p:nvPr/>
        </p:nvSpPr>
        <p:spPr>
          <a:xfrm>
            <a:off x="9065790" y="4336003"/>
            <a:ext cx="1369588" cy="107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请在此处添加具体内容，文字尽量言简意赅，简单说明即可。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</p:txBody>
      </p:sp>
      <p:sp>
        <p:nvSpPr>
          <p:cNvPr id="37" name="深度视觉·原创设计 https://www.docer.com/works?userid=22383862"/>
          <p:cNvSpPr/>
          <p:nvPr/>
        </p:nvSpPr>
        <p:spPr>
          <a:xfrm>
            <a:off x="9204514" y="3929118"/>
            <a:ext cx="1092141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itchFamily="34" charset="0"/>
                <a:sym typeface="+mn-ea"/>
              </a:rPr>
              <a:t>添加标题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000"/>
                            </p:stCondLst>
                            <p:childTnLst>
                              <p:par>
                                <p:cTn id="8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000"/>
                            </p:stCondLst>
                            <p:childTnLst>
                              <p:par>
                                <p:cTn id="9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" grpId="0" animBg="1"/>
      <p:bldP spid="4" grpId="0" animBg="1"/>
      <p:bldP spid="5" grpId="0" animBg="1"/>
      <p:bldP spid="6" grpId="0" animBg="1"/>
      <p:bldP spid="7" grpId="0" animBg="1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深度视觉·原创设计 https://www.docer.com/works?userid=22383862"/>
          <p:cNvSpPr/>
          <p:nvPr/>
        </p:nvSpPr>
        <p:spPr>
          <a:xfrm flipV="1">
            <a:off x="0" y="-8"/>
            <a:ext cx="12167774" cy="5841249"/>
          </a:xfrm>
          <a:prstGeom prst="rtTriangle">
            <a:avLst/>
          </a:prstGeom>
          <a:solidFill>
            <a:schemeClr val="bg1">
              <a:lumMod val="95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2" name="深度视觉·原创设计 https://www.docer.com/works?userid=22383862"/>
          <p:cNvSpPr/>
          <p:nvPr/>
        </p:nvSpPr>
        <p:spPr>
          <a:xfrm>
            <a:off x="9720104" y="493918"/>
            <a:ext cx="1877130" cy="59790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396D0"/>
              </a:gs>
              <a:gs pos="100000">
                <a:srgbClr val="1B5281"/>
              </a:gs>
            </a:gsLst>
            <a:path path="rect">
              <a:fillToRect l="100000" t="100000"/>
            </a:path>
          </a:gradFill>
          <a:ln>
            <a:noFill/>
          </a:ln>
          <a:effectLst>
            <a:outerShdw blurRad="215900" sx="102000" sy="102000" algn="c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i="1" dirty="0">
              <a:latin typeface="思源黑体" panose="020B0500000000000000" pitchFamily="34" charset="-122"/>
              <a:ea typeface="思源黑体" panose="020B0500000000000000" pitchFamily="34" charset="-122"/>
              <a:cs typeface="Arial" panose="020B0704020202020204" pitchFamily="34" charset="0"/>
              <a:sym typeface="思源黑体" panose="020B0500000000000000" pitchFamily="34" charset="-122"/>
            </a:endParaRPr>
          </a:p>
        </p:txBody>
      </p:sp>
      <p:sp>
        <p:nvSpPr>
          <p:cNvPr id="53" name="深度视觉·原创设计 https://www.docer.com/works?userid=22383862"/>
          <p:cNvSpPr/>
          <p:nvPr/>
        </p:nvSpPr>
        <p:spPr>
          <a:xfrm>
            <a:off x="9720104" y="602601"/>
            <a:ext cx="1877130" cy="38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输入您的标题</a:t>
            </a:r>
            <a:endParaRPr lang="zh-CN" altLang="en-US" sz="1600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54" name="深度视觉·原创设计 https://www.docer.com/works?userid=22383862"/>
          <p:cNvSpPr/>
          <p:nvPr/>
        </p:nvSpPr>
        <p:spPr>
          <a:xfrm flipH="1">
            <a:off x="10208524" y="5841241"/>
            <a:ext cx="1983475" cy="1016759"/>
          </a:xfrm>
          <a:prstGeom prst="rtTriangle">
            <a:avLst/>
          </a:prstGeom>
          <a:gradFill>
            <a:gsLst>
              <a:gs pos="0">
                <a:srgbClr val="4396D0"/>
              </a:gs>
              <a:gs pos="100000">
                <a:srgbClr val="1B5281"/>
              </a:gs>
            </a:gsLst>
            <a:path path="rect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2" name="深度视觉·原创设计 https://www.docer.com/works?userid=22383862"/>
          <p:cNvSpPr/>
          <p:nvPr/>
        </p:nvSpPr>
        <p:spPr>
          <a:xfrm>
            <a:off x="9382349" y="2883708"/>
            <a:ext cx="1789166" cy="525071"/>
          </a:xfrm>
          <a:prstGeom prst="parallelogram">
            <a:avLst>
              <a:gd name="adj" fmla="val 83617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83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深度视觉·原创设计 https://www.docer.com/works?userid=22383862"/>
          <p:cNvSpPr/>
          <p:nvPr/>
        </p:nvSpPr>
        <p:spPr>
          <a:xfrm>
            <a:off x="6195795" y="2883708"/>
            <a:ext cx="1789166" cy="525071"/>
          </a:xfrm>
          <a:prstGeom prst="parallelogram">
            <a:avLst>
              <a:gd name="adj" fmla="val 83617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83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深度视觉·原创设计 https://www.docer.com/works?userid=22383862"/>
          <p:cNvSpPr/>
          <p:nvPr/>
        </p:nvSpPr>
        <p:spPr>
          <a:xfrm>
            <a:off x="3098141" y="2883708"/>
            <a:ext cx="1789166" cy="525071"/>
          </a:xfrm>
          <a:prstGeom prst="parallelogram">
            <a:avLst>
              <a:gd name="adj" fmla="val 83617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83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深度视觉·原创设计 https://www.docer.com/works?userid=22383862"/>
          <p:cNvSpPr/>
          <p:nvPr/>
        </p:nvSpPr>
        <p:spPr>
          <a:xfrm>
            <a:off x="7703032" y="5060788"/>
            <a:ext cx="1789166" cy="525071"/>
          </a:xfrm>
          <a:prstGeom prst="parallelogram">
            <a:avLst>
              <a:gd name="adj" fmla="val 83617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83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深度视觉·原创设计 https://www.docer.com/works?userid=22383862"/>
          <p:cNvSpPr/>
          <p:nvPr/>
        </p:nvSpPr>
        <p:spPr>
          <a:xfrm>
            <a:off x="4588357" y="5060788"/>
            <a:ext cx="1789166" cy="525071"/>
          </a:xfrm>
          <a:prstGeom prst="parallelogram">
            <a:avLst>
              <a:gd name="adj" fmla="val 83617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83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深度视觉·原创设计 https://www.docer.com/works?userid=22383862"/>
          <p:cNvSpPr/>
          <p:nvPr/>
        </p:nvSpPr>
        <p:spPr>
          <a:xfrm>
            <a:off x="1587792" y="5060788"/>
            <a:ext cx="1789166" cy="525071"/>
          </a:xfrm>
          <a:prstGeom prst="parallelogram">
            <a:avLst>
              <a:gd name="adj" fmla="val 83617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83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深度视觉·原创设计 https://www.docer.com/works?userid=22383862"/>
          <p:cNvSpPr/>
          <p:nvPr/>
        </p:nvSpPr>
        <p:spPr bwMode="auto">
          <a:xfrm>
            <a:off x="2805070" y="6655777"/>
            <a:ext cx="3566575" cy="66470"/>
          </a:xfrm>
          <a:prstGeom prst="ellipse">
            <a:avLst/>
          </a:prstGeom>
          <a:gradFill flip="none" rotWithShape="1">
            <a:gsLst>
              <a:gs pos="24000">
                <a:sysClr val="windowText" lastClr="000000">
                  <a:alpha val="22000"/>
                </a:sysClr>
              </a:gs>
              <a:gs pos="100000">
                <a:sysClr val="window" lastClr="FFFFFF">
                  <a:alpha val="0"/>
                </a:sysClr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pPr algn="ctr" eaLnBrk="1" hangingPunct="1">
              <a:defRPr/>
            </a:pPr>
            <a:endParaRPr lang="da-DK" dirty="0">
              <a:solidFill>
                <a:srgbClr val="FFFFFF"/>
              </a:solidFill>
              <a:cs typeface="MS PGothic" panose="020B0600070205080204" charset="-128"/>
            </a:endParaRPr>
          </a:p>
        </p:txBody>
      </p:sp>
      <p:sp>
        <p:nvSpPr>
          <p:cNvPr id="12" name="深度视觉·原创设计 https://www.docer.com/works?userid=22383862"/>
          <p:cNvSpPr/>
          <p:nvPr/>
        </p:nvSpPr>
        <p:spPr>
          <a:xfrm>
            <a:off x="7400058" y="4109402"/>
            <a:ext cx="1652931" cy="148120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深度视觉·原创设计 https://www.docer.com/works?userid=22383862"/>
          <p:cNvSpPr/>
          <p:nvPr/>
        </p:nvSpPr>
        <p:spPr>
          <a:xfrm flipH="1">
            <a:off x="9083899" y="1925636"/>
            <a:ext cx="1652931" cy="148120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深度视觉·原创设计 https://www.docer.com/works?userid=22383862"/>
          <p:cNvSpPr/>
          <p:nvPr/>
        </p:nvSpPr>
        <p:spPr>
          <a:xfrm flipH="1">
            <a:off x="5879437" y="1925636"/>
            <a:ext cx="1652931" cy="148120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深度视觉·原创设计 https://www.docer.com/works?userid=22383862"/>
          <p:cNvSpPr/>
          <p:nvPr/>
        </p:nvSpPr>
        <p:spPr>
          <a:xfrm>
            <a:off x="4323933" y="4109402"/>
            <a:ext cx="1652931" cy="148120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深度视觉·原创设计 https://www.docer.com/works?userid=22383862"/>
          <p:cNvSpPr/>
          <p:nvPr/>
        </p:nvSpPr>
        <p:spPr>
          <a:xfrm flipH="1">
            <a:off x="2803490" y="1925636"/>
            <a:ext cx="1652931" cy="148120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深度视觉·原创设计 https://www.docer.com/works?userid=22383862"/>
          <p:cNvSpPr/>
          <p:nvPr/>
        </p:nvSpPr>
        <p:spPr>
          <a:xfrm>
            <a:off x="1276393" y="4109402"/>
            <a:ext cx="1652931" cy="148120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深度视觉·原创设计 https://www.docer.com/works?userid=22383862"/>
          <p:cNvCxnSpPr>
            <a:cxnSpLocks noChangeShapeType="1"/>
          </p:cNvCxnSpPr>
          <p:nvPr/>
        </p:nvCxnSpPr>
        <p:spPr bwMode="auto">
          <a:xfrm>
            <a:off x="807670" y="3810612"/>
            <a:ext cx="10537634" cy="0"/>
          </a:xfrm>
          <a:prstGeom prst="line">
            <a:avLst/>
          </a:prstGeom>
          <a:noFill/>
          <a:ln w="38100" algn="ctr">
            <a:solidFill>
              <a:schemeClr val="bg1">
                <a:lumMod val="75000"/>
                <a:alpha val="49000"/>
              </a:schemeClr>
            </a:solidFill>
            <a:prstDash val="solid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深度视觉·原创设计 https://www.docer.com/works?userid=22383862"/>
          <p:cNvSpPr/>
          <p:nvPr/>
        </p:nvSpPr>
        <p:spPr bwMode="auto">
          <a:xfrm>
            <a:off x="2000969" y="3709308"/>
            <a:ext cx="196273" cy="193386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endParaRPr lang="en-US" sz="1400" dirty="0">
              <a:solidFill>
                <a:srgbClr val="FFFFFF"/>
              </a:solidFill>
              <a:latin typeface="Verdana" panose="020B0604030504040204"/>
              <a:ea typeface="MS PGothic" panose="020B0600070205080204" charset="-128"/>
            </a:endParaRPr>
          </a:p>
        </p:txBody>
      </p:sp>
      <p:sp>
        <p:nvSpPr>
          <p:cNvPr id="20" name="深度视觉·原创设计 https://www.docer.com/works?userid=22383862"/>
          <p:cNvSpPr/>
          <p:nvPr/>
        </p:nvSpPr>
        <p:spPr bwMode="auto">
          <a:xfrm>
            <a:off x="3529884" y="3709308"/>
            <a:ext cx="193386" cy="193386"/>
          </a:xfrm>
          <a:prstGeom prst="ellipse">
            <a:avLst/>
          </a:prstGeom>
          <a:solidFill>
            <a:schemeClr val="accent2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endParaRPr lang="en-US" sz="1400" dirty="0">
              <a:solidFill>
                <a:srgbClr val="FFFFFF"/>
              </a:solidFill>
              <a:latin typeface="Verdana" panose="020B0604030504040204"/>
              <a:ea typeface="MS PGothic" panose="020B0600070205080204" charset="-128"/>
            </a:endParaRPr>
          </a:p>
        </p:txBody>
      </p:sp>
      <p:sp>
        <p:nvSpPr>
          <p:cNvPr id="21" name="深度视觉·原创设计 https://www.docer.com/works?userid=22383862"/>
          <p:cNvSpPr/>
          <p:nvPr/>
        </p:nvSpPr>
        <p:spPr bwMode="auto">
          <a:xfrm>
            <a:off x="5055913" y="3709308"/>
            <a:ext cx="196273" cy="193386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endParaRPr lang="en-US" sz="1400" dirty="0">
              <a:solidFill>
                <a:srgbClr val="FFFFFF"/>
              </a:solidFill>
              <a:latin typeface="Verdana" panose="020B0604030504040204"/>
              <a:ea typeface="MS PGothic" panose="020B0600070205080204" charset="-128"/>
            </a:endParaRPr>
          </a:p>
        </p:txBody>
      </p:sp>
      <p:sp>
        <p:nvSpPr>
          <p:cNvPr id="22" name="深度视觉·原创设计 https://www.docer.com/works?userid=22383862"/>
          <p:cNvSpPr/>
          <p:nvPr/>
        </p:nvSpPr>
        <p:spPr bwMode="auto">
          <a:xfrm>
            <a:off x="6584828" y="3709308"/>
            <a:ext cx="193386" cy="193386"/>
          </a:xfrm>
          <a:prstGeom prst="ellipse">
            <a:avLst/>
          </a:prstGeom>
          <a:solidFill>
            <a:schemeClr val="accent2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endParaRPr lang="en-US" sz="1400" dirty="0">
              <a:solidFill>
                <a:srgbClr val="FFFFFF"/>
              </a:solidFill>
              <a:latin typeface="Verdana" panose="020B0604030504040204"/>
              <a:ea typeface="MS PGothic" panose="020B0600070205080204" charset="-128"/>
            </a:endParaRPr>
          </a:p>
        </p:txBody>
      </p:sp>
      <p:sp>
        <p:nvSpPr>
          <p:cNvPr id="23" name="深度视觉·原创设计 https://www.docer.com/works?userid=22383862"/>
          <p:cNvSpPr/>
          <p:nvPr/>
        </p:nvSpPr>
        <p:spPr bwMode="auto">
          <a:xfrm>
            <a:off x="8110857" y="3709308"/>
            <a:ext cx="196273" cy="193386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endParaRPr lang="en-US" sz="1400" dirty="0">
              <a:solidFill>
                <a:srgbClr val="FFFFFF"/>
              </a:solidFill>
              <a:latin typeface="Verdana" panose="020B0604030504040204"/>
              <a:ea typeface="MS PGothic" panose="020B0600070205080204" charset="-128"/>
            </a:endParaRPr>
          </a:p>
        </p:txBody>
      </p:sp>
      <p:sp>
        <p:nvSpPr>
          <p:cNvPr id="24" name="深度视觉·原创设计 https://www.docer.com/works?userid=22383862"/>
          <p:cNvSpPr/>
          <p:nvPr/>
        </p:nvSpPr>
        <p:spPr bwMode="auto">
          <a:xfrm>
            <a:off x="9804216" y="3709308"/>
            <a:ext cx="196273" cy="193386"/>
          </a:xfrm>
          <a:prstGeom prst="ellipse">
            <a:avLst/>
          </a:prstGeom>
          <a:solidFill>
            <a:schemeClr val="accent2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endParaRPr lang="en-US" sz="1400" dirty="0">
              <a:solidFill>
                <a:srgbClr val="FFFFFF"/>
              </a:solidFill>
              <a:latin typeface="Verdana" panose="020B0604030504040204"/>
              <a:ea typeface="MS PGothic" panose="020B0600070205080204" charset="-128"/>
            </a:endParaRPr>
          </a:p>
        </p:txBody>
      </p:sp>
      <p:sp>
        <p:nvSpPr>
          <p:cNvPr id="25" name="深度视觉·原创设计 https://www.docer.com/works?userid=22383862"/>
          <p:cNvSpPr/>
          <p:nvPr/>
        </p:nvSpPr>
        <p:spPr bwMode="auto">
          <a:xfrm flipH="1">
            <a:off x="615808" y="3645569"/>
            <a:ext cx="325660" cy="320868"/>
          </a:xfrm>
          <a:prstGeom prst="ellipse">
            <a:avLst/>
          </a:prstGeom>
          <a:solidFill>
            <a:schemeClr val="bg1"/>
          </a:solidFill>
          <a:ln w="571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endParaRPr lang="en-US" sz="1400" dirty="0">
              <a:solidFill>
                <a:srgbClr val="FFFFFF"/>
              </a:solidFill>
              <a:latin typeface="Verdana" panose="020B0604030504040204"/>
              <a:ea typeface="MS PGothic" panose="020B0600070205080204" charset="-128"/>
            </a:endParaRPr>
          </a:p>
        </p:txBody>
      </p:sp>
      <p:sp>
        <p:nvSpPr>
          <p:cNvPr id="26" name="深度视觉·原创设计 https://www.docer.com/works?userid=22383862"/>
          <p:cNvSpPr/>
          <p:nvPr/>
        </p:nvSpPr>
        <p:spPr>
          <a:xfrm rot="5400000">
            <a:off x="11194672" y="3658448"/>
            <a:ext cx="342321" cy="295105"/>
          </a:xfrm>
          <a:prstGeom prst="triangle">
            <a:avLst/>
          </a:prstGeom>
          <a:solidFill>
            <a:schemeClr val="bg1"/>
          </a:solidFill>
          <a:ln w="571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endParaRPr lang="en-US" sz="1400">
              <a:solidFill>
                <a:srgbClr val="FFFFFF"/>
              </a:solidFill>
              <a:latin typeface="Verdana" panose="020B0604030504040204"/>
              <a:ea typeface="MS PGothic" panose="020B0600070205080204" charset="-128"/>
            </a:endParaRPr>
          </a:p>
        </p:txBody>
      </p:sp>
      <p:sp>
        <p:nvSpPr>
          <p:cNvPr id="27" name="深度视觉·原创设计 https://www.docer.com/works?userid=22383862"/>
          <p:cNvSpPr txBox="1"/>
          <p:nvPr/>
        </p:nvSpPr>
        <p:spPr>
          <a:xfrm>
            <a:off x="1276392" y="4203905"/>
            <a:ext cx="1652931" cy="307777"/>
          </a:xfrm>
          <a:prstGeom prst="rect">
            <a:avLst/>
          </a:prstGeom>
          <a:solidFill>
            <a:schemeClr val="accent1"/>
          </a:solidFill>
        </p:spPr>
        <p:txBody>
          <a:bodyPr wrap="square" anchor="ctr">
            <a:noAutofit/>
          </a:bodyPr>
          <a:lstStyle>
            <a:defPPr>
              <a:defRPr lang="en-US"/>
            </a:defPPr>
            <a:lvl1pPr algn="ctr">
              <a:spcBef>
                <a:spcPts val="600"/>
              </a:spcBef>
              <a:buClr>
                <a:srgbClr val="E24848"/>
              </a:buClr>
              <a:defRPr sz="3200" b="1">
                <a:solidFill>
                  <a:schemeClr val="tx2"/>
                </a:solidFill>
                <a:latin typeface="Source Sans Pro" panose="020B0503030403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深度视觉·原创设计 https://www.docer.com/works?userid=22383862"/>
          <p:cNvSpPr txBox="1"/>
          <p:nvPr/>
        </p:nvSpPr>
        <p:spPr>
          <a:xfrm>
            <a:off x="4323933" y="4203905"/>
            <a:ext cx="1652931" cy="307777"/>
          </a:xfrm>
          <a:prstGeom prst="rect">
            <a:avLst/>
          </a:prstGeom>
          <a:solidFill>
            <a:schemeClr val="accent1"/>
          </a:solidFill>
        </p:spPr>
        <p:txBody>
          <a:bodyPr wrap="square" anchor="ctr">
            <a:noAutofit/>
          </a:bodyPr>
          <a:lstStyle>
            <a:defPPr>
              <a:defRPr lang="en-US"/>
            </a:defPPr>
            <a:lvl1pPr algn="ctr">
              <a:spcBef>
                <a:spcPts val="600"/>
              </a:spcBef>
              <a:buClr>
                <a:srgbClr val="E24848"/>
              </a:buClr>
              <a:defRPr sz="3200" b="1">
                <a:solidFill>
                  <a:schemeClr val="tx2"/>
                </a:solidFill>
                <a:latin typeface="Source Sans Pro" panose="020B0503030403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深度视觉·原创设计 https://www.docer.com/works?userid=22383862"/>
          <p:cNvSpPr txBox="1"/>
          <p:nvPr/>
        </p:nvSpPr>
        <p:spPr>
          <a:xfrm>
            <a:off x="7404869" y="4203905"/>
            <a:ext cx="1652931" cy="307777"/>
          </a:xfrm>
          <a:prstGeom prst="rect">
            <a:avLst/>
          </a:prstGeom>
          <a:solidFill>
            <a:schemeClr val="accent1"/>
          </a:solidFill>
        </p:spPr>
        <p:txBody>
          <a:bodyPr wrap="square" anchor="ctr">
            <a:noAutofit/>
          </a:bodyPr>
          <a:lstStyle>
            <a:defPPr>
              <a:defRPr lang="en-US"/>
            </a:defPPr>
            <a:lvl1pPr algn="ctr">
              <a:spcBef>
                <a:spcPts val="600"/>
              </a:spcBef>
              <a:buClr>
                <a:srgbClr val="E24848"/>
              </a:buClr>
              <a:defRPr sz="3200" b="1">
                <a:solidFill>
                  <a:schemeClr val="tx2"/>
                </a:solidFill>
                <a:latin typeface="Source Sans Pro" panose="020B0503030403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深度视觉·原创设计 https://www.docer.com/works?userid=22383862"/>
          <p:cNvSpPr txBox="1"/>
          <p:nvPr/>
        </p:nvSpPr>
        <p:spPr>
          <a:xfrm>
            <a:off x="2788706" y="1999928"/>
            <a:ext cx="1652931" cy="307777"/>
          </a:xfrm>
          <a:prstGeom prst="rect">
            <a:avLst/>
          </a:prstGeom>
          <a:solidFill>
            <a:schemeClr val="accent2"/>
          </a:solidFill>
        </p:spPr>
        <p:txBody>
          <a:bodyPr wrap="square" anchor="ctr">
            <a:noAutofit/>
          </a:bodyPr>
          <a:lstStyle>
            <a:defPPr>
              <a:defRPr lang="en-US"/>
            </a:defPPr>
            <a:lvl1pPr algn="ctr">
              <a:spcBef>
                <a:spcPts val="600"/>
              </a:spcBef>
              <a:buClr>
                <a:srgbClr val="E24848"/>
              </a:buClr>
              <a:defRPr sz="3200" b="1">
                <a:solidFill>
                  <a:schemeClr val="tx2"/>
                </a:solidFill>
                <a:latin typeface="Source Sans Pro" panose="020B0503030403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1" name="深度视觉·原创设计 https://www.docer.com/works?userid=22383862"/>
          <p:cNvSpPr txBox="1"/>
          <p:nvPr/>
        </p:nvSpPr>
        <p:spPr>
          <a:xfrm>
            <a:off x="5879437" y="1999928"/>
            <a:ext cx="1652931" cy="307777"/>
          </a:xfrm>
          <a:prstGeom prst="rect">
            <a:avLst/>
          </a:prstGeom>
          <a:solidFill>
            <a:schemeClr val="accent2"/>
          </a:solidFill>
        </p:spPr>
        <p:txBody>
          <a:bodyPr wrap="square" anchor="ctr">
            <a:noAutofit/>
          </a:bodyPr>
          <a:lstStyle>
            <a:defPPr>
              <a:defRPr lang="en-US"/>
            </a:defPPr>
            <a:lvl1pPr algn="ctr">
              <a:spcBef>
                <a:spcPts val="600"/>
              </a:spcBef>
              <a:buClr>
                <a:srgbClr val="E24848"/>
              </a:buClr>
              <a:defRPr sz="3200" b="1">
                <a:solidFill>
                  <a:schemeClr val="tx2"/>
                </a:solidFill>
                <a:latin typeface="Source Sans Pro" panose="020B0503030403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2" name="深度视觉·原创设计 https://www.docer.com/works?userid=22383862"/>
          <p:cNvSpPr txBox="1"/>
          <p:nvPr/>
        </p:nvSpPr>
        <p:spPr>
          <a:xfrm>
            <a:off x="9098563" y="1999928"/>
            <a:ext cx="1652931" cy="307777"/>
          </a:xfrm>
          <a:prstGeom prst="rect">
            <a:avLst/>
          </a:prstGeom>
          <a:solidFill>
            <a:schemeClr val="accent2"/>
          </a:solidFill>
        </p:spPr>
        <p:txBody>
          <a:bodyPr wrap="square" anchor="ctr">
            <a:noAutofit/>
          </a:bodyPr>
          <a:lstStyle>
            <a:defPPr>
              <a:defRPr lang="en-US"/>
            </a:defPPr>
            <a:lvl1pPr algn="ctr">
              <a:spcBef>
                <a:spcPts val="600"/>
              </a:spcBef>
              <a:buClr>
                <a:srgbClr val="E24848"/>
              </a:buClr>
              <a:defRPr sz="3200" b="1">
                <a:solidFill>
                  <a:schemeClr val="tx2"/>
                </a:solidFill>
                <a:latin typeface="Source Sans Pro" panose="020B0503030403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9" name="深度视觉·原创设计 https://www.docer.com/works?userid=22383862"/>
          <p:cNvSpPr/>
          <p:nvPr/>
        </p:nvSpPr>
        <p:spPr>
          <a:xfrm>
            <a:off x="2880054" y="1999927"/>
            <a:ext cx="14930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cs typeface="Open Sans" pitchFamily="34" charset="0"/>
                <a:sym typeface="+mn-ea"/>
              </a:rPr>
              <a:t>添加标题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cs typeface="Open Sans" pitchFamily="34" charset="0"/>
              <a:sym typeface="+mn-ea"/>
            </a:endParaRPr>
          </a:p>
        </p:txBody>
      </p:sp>
      <p:sp>
        <p:nvSpPr>
          <p:cNvPr id="40" name="深度视觉·原创设计 https://www.docer.com/works?userid=22383862"/>
          <p:cNvSpPr/>
          <p:nvPr/>
        </p:nvSpPr>
        <p:spPr>
          <a:xfrm>
            <a:off x="5959379" y="1999927"/>
            <a:ext cx="14930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cs typeface="Open Sans" pitchFamily="34" charset="0"/>
                <a:sym typeface="+mn-ea"/>
              </a:rPr>
              <a:t>添加标题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cs typeface="Open Sans" pitchFamily="34" charset="0"/>
              <a:sym typeface="+mn-ea"/>
            </a:endParaRPr>
          </a:p>
        </p:txBody>
      </p:sp>
      <p:sp>
        <p:nvSpPr>
          <p:cNvPr id="41" name="深度视觉·原创设计 https://www.docer.com/works?userid=22383862"/>
          <p:cNvSpPr/>
          <p:nvPr/>
        </p:nvSpPr>
        <p:spPr>
          <a:xfrm>
            <a:off x="9163841" y="1999927"/>
            <a:ext cx="14930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cs typeface="Open Sans" pitchFamily="34" charset="0"/>
                <a:sym typeface="+mn-ea"/>
              </a:rPr>
              <a:t>添加标题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cs typeface="Open Sans" pitchFamily="34" charset="0"/>
              <a:sym typeface="+mn-ea"/>
            </a:endParaRPr>
          </a:p>
        </p:txBody>
      </p:sp>
      <p:sp>
        <p:nvSpPr>
          <p:cNvPr id="42" name="深度视觉·原创设计 https://www.docer.com/works?userid=22383862"/>
          <p:cNvSpPr/>
          <p:nvPr/>
        </p:nvSpPr>
        <p:spPr>
          <a:xfrm>
            <a:off x="7480000" y="4220004"/>
            <a:ext cx="14930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cs typeface="Open Sans" pitchFamily="34" charset="0"/>
                <a:sym typeface="+mn-ea"/>
              </a:rPr>
              <a:t>添加标题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cs typeface="Open Sans" pitchFamily="34" charset="0"/>
              <a:sym typeface="+mn-ea"/>
            </a:endParaRPr>
          </a:p>
        </p:txBody>
      </p:sp>
      <p:sp>
        <p:nvSpPr>
          <p:cNvPr id="43" name="深度视觉·原创设计 https://www.docer.com/works?userid=22383862"/>
          <p:cNvSpPr/>
          <p:nvPr/>
        </p:nvSpPr>
        <p:spPr>
          <a:xfrm>
            <a:off x="4411481" y="4220004"/>
            <a:ext cx="14930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cs typeface="Open Sans" pitchFamily="34" charset="0"/>
                <a:sym typeface="+mn-ea"/>
              </a:rPr>
              <a:t>添加标题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cs typeface="Open Sans" pitchFamily="34" charset="0"/>
              <a:sym typeface="+mn-ea"/>
            </a:endParaRPr>
          </a:p>
        </p:txBody>
      </p:sp>
      <p:sp>
        <p:nvSpPr>
          <p:cNvPr id="44" name="深度视觉·原创设计 https://www.docer.com/works?userid=22383862"/>
          <p:cNvSpPr/>
          <p:nvPr/>
        </p:nvSpPr>
        <p:spPr>
          <a:xfrm>
            <a:off x="1353646" y="4220004"/>
            <a:ext cx="14930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cs typeface="Open Sans" pitchFamily="34" charset="0"/>
                <a:sym typeface="+mn-ea"/>
              </a:rPr>
              <a:t>添加标题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cs typeface="Open Sans" pitchFamily="34" charset="0"/>
              <a:sym typeface="+mn-ea"/>
            </a:endParaRPr>
          </a:p>
        </p:txBody>
      </p:sp>
      <p:sp>
        <p:nvSpPr>
          <p:cNvPr id="45" name="深度视觉·原创设计 https://www.docer.com/works?userid=22383862"/>
          <p:cNvSpPr/>
          <p:nvPr/>
        </p:nvSpPr>
        <p:spPr>
          <a:xfrm>
            <a:off x="2957937" y="2413663"/>
            <a:ext cx="1337280" cy="834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请在此处添加具体内容，文字尽量言简意赅。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  <p:sp>
        <p:nvSpPr>
          <p:cNvPr id="46" name="深度视觉·原创设计 https://www.docer.com/works?userid=22383862"/>
          <p:cNvSpPr/>
          <p:nvPr/>
        </p:nvSpPr>
        <p:spPr>
          <a:xfrm>
            <a:off x="6037262" y="2413663"/>
            <a:ext cx="1337280" cy="834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请在此处添加具体内容，文字尽量言简意赅。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  <p:sp>
        <p:nvSpPr>
          <p:cNvPr id="47" name="深度视觉·原创设计 https://www.docer.com/works?userid=22383862"/>
          <p:cNvSpPr/>
          <p:nvPr/>
        </p:nvSpPr>
        <p:spPr>
          <a:xfrm>
            <a:off x="9234063" y="2413663"/>
            <a:ext cx="1337280" cy="834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请在此处添加具体内容，文字尽量言简意赅。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  <p:sp>
        <p:nvSpPr>
          <p:cNvPr id="48" name="深度视觉·原创设计 https://www.docer.com/works?userid=22383862"/>
          <p:cNvSpPr/>
          <p:nvPr/>
        </p:nvSpPr>
        <p:spPr>
          <a:xfrm>
            <a:off x="7540353" y="4625896"/>
            <a:ext cx="1337280" cy="834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请在此处添加具体内容，文字尽量言简意赅。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  <p:sp>
        <p:nvSpPr>
          <p:cNvPr id="49" name="深度视觉·原创设计 https://www.docer.com/works?userid=22383862"/>
          <p:cNvSpPr/>
          <p:nvPr/>
        </p:nvSpPr>
        <p:spPr>
          <a:xfrm>
            <a:off x="4489364" y="4625896"/>
            <a:ext cx="1337280" cy="834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请在此处添加具体内容，文字尽量言简意赅。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  <p:sp>
        <p:nvSpPr>
          <p:cNvPr id="50" name="深度视觉·原创设计 https://www.docer.com/works?userid=22383862"/>
          <p:cNvSpPr/>
          <p:nvPr/>
        </p:nvSpPr>
        <p:spPr>
          <a:xfrm>
            <a:off x="1434672" y="4625896"/>
            <a:ext cx="1337280" cy="834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请在此处添加具体内容，文字尽量言简意赅。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深度视觉·原创设计 https://www.docer.com/works?userid=22383862"/>
          <p:cNvSpPr/>
          <p:nvPr/>
        </p:nvSpPr>
        <p:spPr>
          <a:xfrm flipV="1">
            <a:off x="0" y="-8"/>
            <a:ext cx="12167774" cy="3971506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" name="深度视觉·原创设计 https://www.docer.com/works?userid=22383862"/>
          <p:cNvSpPr/>
          <p:nvPr/>
        </p:nvSpPr>
        <p:spPr>
          <a:xfrm>
            <a:off x="1429077" y="2033517"/>
            <a:ext cx="2790968" cy="2790966"/>
          </a:xfrm>
          <a:prstGeom prst="ellipse">
            <a:avLst/>
          </a:prstGeom>
          <a:gradFill>
            <a:gsLst>
              <a:gs pos="0">
                <a:srgbClr val="4396D0"/>
              </a:gs>
              <a:gs pos="100000">
                <a:srgbClr val="1B5281"/>
              </a:gs>
            </a:gsLst>
            <a:path path="rect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深度视觉·原创设计 https://www.docer.com/works?userid=22383862"/>
          <p:cNvSpPr txBox="1"/>
          <p:nvPr/>
        </p:nvSpPr>
        <p:spPr>
          <a:xfrm>
            <a:off x="2105454" y="2705725"/>
            <a:ext cx="1438214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88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04</a:t>
            </a:r>
            <a:endParaRPr lang="zh-CN" altLang="en-US" sz="8800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5" name="深度视觉·原创设计 https://www.docer.com/works?userid=22383862"/>
          <p:cNvSpPr/>
          <p:nvPr/>
        </p:nvSpPr>
        <p:spPr>
          <a:xfrm>
            <a:off x="4536267" y="3039183"/>
            <a:ext cx="3077509" cy="584775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3200" b="1" dirty="0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下半年工作计划</a:t>
            </a:r>
            <a:endParaRPr lang="zh-CN" altLang="en-US" sz="3200" b="1" dirty="0"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6" name="深度视觉·原创设计 https://www.docer.com/works?userid=22383862"/>
          <p:cNvSpPr/>
          <p:nvPr/>
        </p:nvSpPr>
        <p:spPr>
          <a:xfrm>
            <a:off x="4546317" y="3571514"/>
            <a:ext cx="3037964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spcBef>
                <a:spcPct val="0"/>
              </a:spcBef>
            </a:pPr>
            <a:r>
              <a:rPr lang="en-US" altLang="zh-CN" sz="1200" dirty="0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Please add the title here</a:t>
            </a:r>
            <a:endParaRPr lang="en-US" altLang="zh-CN" sz="1200" dirty="0"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7" name="深度视觉·原创设计 https://www.docer.com/works?userid=22383862"/>
          <p:cNvSpPr txBox="1"/>
          <p:nvPr/>
        </p:nvSpPr>
        <p:spPr>
          <a:xfrm>
            <a:off x="8196681" y="2432325"/>
            <a:ext cx="2790968" cy="199335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请在此处添加具体内容，文字尽量言简意赅，简单说明即可，不必过于繁琐，注意板面美观度。请在此处添加具体内容，文字尽量言简意赅，简单说明即可，不必过于繁琐，注意板面美观度。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深度视觉·原创设计 https://www.docer.com/works?userid=22383862"/>
          <p:cNvSpPr/>
          <p:nvPr/>
        </p:nvSpPr>
        <p:spPr>
          <a:xfrm flipV="1">
            <a:off x="0" y="-8"/>
            <a:ext cx="12167774" cy="5841249"/>
          </a:xfrm>
          <a:prstGeom prst="rtTriangle">
            <a:avLst/>
          </a:prstGeom>
          <a:solidFill>
            <a:schemeClr val="bg1">
              <a:lumMod val="95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2" name="深度视觉·原创设计 https://www.docer.com/works?userid=22383862"/>
          <p:cNvSpPr/>
          <p:nvPr/>
        </p:nvSpPr>
        <p:spPr>
          <a:xfrm>
            <a:off x="9720104" y="493918"/>
            <a:ext cx="1877130" cy="59790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396D0"/>
              </a:gs>
              <a:gs pos="100000">
                <a:srgbClr val="1B5281"/>
              </a:gs>
            </a:gsLst>
            <a:path path="rect">
              <a:fillToRect l="100000" t="100000"/>
            </a:path>
          </a:gradFill>
          <a:ln>
            <a:noFill/>
          </a:ln>
          <a:effectLst>
            <a:outerShdw blurRad="215900" sx="102000" sy="102000" algn="c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i="1" dirty="0">
              <a:latin typeface="思源黑体" panose="020B0500000000000000" pitchFamily="34" charset="-122"/>
              <a:ea typeface="思源黑体" panose="020B0500000000000000" pitchFamily="34" charset="-122"/>
              <a:cs typeface="Arial" panose="020B0704020202020204" pitchFamily="34" charset="0"/>
              <a:sym typeface="思源黑体" panose="020B0500000000000000" pitchFamily="34" charset="-122"/>
            </a:endParaRPr>
          </a:p>
        </p:txBody>
      </p:sp>
      <p:sp>
        <p:nvSpPr>
          <p:cNvPr id="14" name="深度视觉·原创设计 https://www.docer.com/works?userid=22383862"/>
          <p:cNvSpPr/>
          <p:nvPr/>
        </p:nvSpPr>
        <p:spPr>
          <a:xfrm>
            <a:off x="9720104" y="602601"/>
            <a:ext cx="1877130" cy="38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输入您的标题</a:t>
            </a:r>
            <a:endParaRPr lang="zh-CN" altLang="en-US" sz="1600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15" name="深度视觉·原创设计 https://www.docer.com/works?userid=22383862"/>
          <p:cNvSpPr/>
          <p:nvPr/>
        </p:nvSpPr>
        <p:spPr>
          <a:xfrm flipH="1">
            <a:off x="10208524" y="5841241"/>
            <a:ext cx="1983475" cy="1016759"/>
          </a:xfrm>
          <a:prstGeom prst="rtTriangle">
            <a:avLst/>
          </a:prstGeom>
          <a:gradFill>
            <a:gsLst>
              <a:gs pos="0">
                <a:srgbClr val="4396D0"/>
              </a:gs>
              <a:gs pos="100000">
                <a:srgbClr val="1B5281"/>
              </a:gs>
            </a:gsLst>
            <a:path path="rect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2" name="深度视觉·原创设计 https://www.docer.com/works?userid=22383862"/>
          <p:cNvSpPr txBox="1"/>
          <p:nvPr/>
        </p:nvSpPr>
        <p:spPr>
          <a:xfrm>
            <a:off x="5644192" y="2921169"/>
            <a:ext cx="939360" cy="101566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defRPr sz="14000" b="0">
                <a:solidFill>
                  <a:srgbClr val="2C2E3C"/>
                </a:solidFill>
                <a:latin typeface="Quicksand Bold"/>
                <a:ea typeface="Quicksand Bold"/>
                <a:cs typeface="Quicksand Bold"/>
                <a:sym typeface="Quicksand Bold"/>
              </a:defRPr>
            </a:lvl1pPr>
          </a:lstStyle>
          <a:p>
            <a:r>
              <a:rPr sz="6600">
                <a:solidFill>
                  <a:schemeClr val="accent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85</a:t>
            </a:r>
            <a:endParaRPr sz="6600">
              <a:solidFill>
                <a:schemeClr val="accent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3" name="深度视觉·原创设计 https://www.docer.com/works?userid=22383862"/>
          <p:cNvSpPr txBox="1"/>
          <p:nvPr/>
        </p:nvSpPr>
        <p:spPr>
          <a:xfrm>
            <a:off x="7276826" y="3059668"/>
            <a:ext cx="682879" cy="73866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defRPr sz="10000" b="0">
                <a:solidFill>
                  <a:srgbClr val="CED0D8"/>
                </a:solidFill>
                <a:latin typeface="Quicksand Bold"/>
                <a:ea typeface="Quicksand Bold"/>
                <a:cs typeface="Quicksand Bold"/>
                <a:sym typeface="Quicksand Bold"/>
              </a:defRPr>
            </a:lvl1pPr>
          </a:lstStyle>
          <a:p>
            <a:r>
              <a:rPr sz="480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90</a:t>
            </a:r>
            <a:endParaRPr sz="480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4" name="深度视觉·原创设计 https://www.docer.com/works?userid=22383862"/>
          <p:cNvSpPr txBox="1"/>
          <p:nvPr/>
        </p:nvSpPr>
        <p:spPr>
          <a:xfrm>
            <a:off x="4270689" y="3059668"/>
            <a:ext cx="682879" cy="73866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defRPr sz="10000" b="0">
                <a:solidFill>
                  <a:srgbClr val="7D808A"/>
                </a:solidFill>
                <a:latin typeface="Quicksand Bold"/>
                <a:ea typeface="Quicksand Bold"/>
                <a:cs typeface="Quicksand Bold"/>
                <a:sym typeface="Quicksand Bold"/>
              </a:defRPr>
            </a:lvl1pPr>
          </a:lstStyle>
          <a:p>
            <a:r>
              <a:rPr sz="480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70</a:t>
            </a:r>
            <a:endParaRPr sz="480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5" name="深度视觉·原创设计 https://www.docer.com/works?userid=22383862"/>
          <p:cNvSpPr txBox="1"/>
          <p:nvPr/>
        </p:nvSpPr>
        <p:spPr>
          <a:xfrm>
            <a:off x="3125602" y="3182779"/>
            <a:ext cx="455253" cy="49244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defRPr sz="7000" b="0">
                <a:solidFill>
                  <a:srgbClr val="CED0D8"/>
                </a:solidFill>
                <a:latin typeface="Quicksand Bold"/>
                <a:ea typeface="Quicksand Bold"/>
                <a:cs typeface="Quicksand Bold"/>
                <a:sym typeface="Quicksand Bold"/>
              </a:defRPr>
            </a:lvl1pPr>
          </a:lstStyle>
          <a:p>
            <a:r>
              <a:rPr sz="320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60</a:t>
            </a:r>
            <a:endParaRPr sz="320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6" name="深度视觉·原创设计 https://www.docer.com/works?userid=22383862"/>
          <p:cNvSpPr/>
          <p:nvPr/>
        </p:nvSpPr>
        <p:spPr>
          <a:xfrm>
            <a:off x="5474383" y="2803938"/>
            <a:ext cx="1250124" cy="1250124"/>
          </a:xfrm>
          <a:prstGeom prst="roundRect">
            <a:avLst>
              <a:gd name="adj" fmla="val 7692"/>
            </a:avLst>
          </a:prstGeom>
          <a:ln w="38100">
            <a:solidFill>
              <a:srgbClr val="C8CBD1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sz="140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7" name="深度视觉·原创设计 https://www.docer.com/works?userid=22383862"/>
          <p:cNvSpPr txBox="1"/>
          <p:nvPr/>
        </p:nvSpPr>
        <p:spPr>
          <a:xfrm>
            <a:off x="8616924" y="3182779"/>
            <a:ext cx="455253" cy="49244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defRPr sz="7000" b="0">
                <a:solidFill>
                  <a:srgbClr val="CED0D8"/>
                </a:solidFill>
                <a:latin typeface="Quicksand Bold"/>
                <a:ea typeface="Quicksand Bold"/>
                <a:cs typeface="Quicksand Bold"/>
                <a:sym typeface="Quicksand Bold"/>
              </a:defRPr>
            </a:lvl1pPr>
          </a:lstStyle>
          <a:p>
            <a:r>
              <a:rPr sz="320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98</a:t>
            </a:r>
            <a:endParaRPr sz="320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9" name="深度视觉·原创设计 https://www.docer.com/works?userid=22383862"/>
          <p:cNvSpPr txBox="1"/>
          <p:nvPr/>
        </p:nvSpPr>
        <p:spPr>
          <a:xfrm>
            <a:off x="4567376" y="1474293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添加页面标题内容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0" name="深度视觉·原创设计 https://www.docer.com/works?userid=22383862"/>
          <p:cNvSpPr txBox="1"/>
          <p:nvPr/>
        </p:nvSpPr>
        <p:spPr>
          <a:xfrm>
            <a:off x="4550395" y="1040023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Lato"/>
                <a:sym typeface="Lato"/>
              </a:rPr>
              <a:t>YOUR TITLE HERE</a:t>
            </a:r>
            <a:endParaRPr sz="2000" b="0" i="0" u="none" strike="noStrike" cap="none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cs typeface="Lato"/>
              <a:sym typeface="Lato"/>
            </a:endParaRPr>
          </a:p>
        </p:txBody>
      </p:sp>
      <p:sp>
        <p:nvSpPr>
          <p:cNvPr id="13" name="深度视觉·原创设计 https://www.docer.com/works?userid=22383862"/>
          <p:cNvSpPr txBox="1"/>
          <p:nvPr/>
        </p:nvSpPr>
        <p:spPr>
          <a:xfrm>
            <a:off x="1662704" y="4695982"/>
            <a:ext cx="8902335" cy="84047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lvl="0" algn="ctr" defTabSz="1217930">
              <a:lnSpc>
                <a:spcPts val="2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请在此处添加具体内容，文字尽量言简意赅，简单说明即可，不必过于繁琐，注意板面美观度。请在此处添加具体内容，文字尽量言简意赅，简单说明即可，不必过于繁琐，注意板面美观度。请在此处添加具体内容，文字尽量言简意赅，简单说明即可，不必过于繁琐，注意板面美观度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深度视觉·原创设计 https://www.docer.com/works?userid=22383862"/>
          <p:cNvSpPr/>
          <p:nvPr/>
        </p:nvSpPr>
        <p:spPr>
          <a:xfrm flipV="1">
            <a:off x="0" y="-8"/>
            <a:ext cx="12167774" cy="5841249"/>
          </a:xfrm>
          <a:prstGeom prst="rtTriangle">
            <a:avLst/>
          </a:prstGeom>
          <a:solidFill>
            <a:schemeClr val="bg1">
              <a:lumMod val="95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9" name="深度视觉·原创设计 https://www.docer.com/works?userid=22383862"/>
          <p:cNvSpPr/>
          <p:nvPr/>
        </p:nvSpPr>
        <p:spPr>
          <a:xfrm>
            <a:off x="9720104" y="493918"/>
            <a:ext cx="1877130" cy="59790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396D0"/>
              </a:gs>
              <a:gs pos="100000">
                <a:srgbClr val="1B5281"/>
              </a:gs>
            </a:gsLst>
            <a:path path="rect">
              <a:fillToRect l="100000" t="100000"/>
            </a:path>
          </a:gradFill>
          <a:ln>
            <a:noFill/>
          </a:ln>
          <a:effectLst>
            <a:outerShdw blurRad="215900" sx="102000" sy="102000" algn="c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i="1" dirty="0">
              <a:latin typeface="思源黑体" panose="020B0500000000000000" pitchFamily="34" charset="-122"/>
              <a:ea typeface="思源黑体" panose="020B0500000000000000" pitchFamily="34" charset="-122"/>
              <a:cs typeface="Arial" panose="020B0704020202020204" pitchFamily="34" charset="0"/>
              <a:sym typeface="思源黑体" panose="020B0500000000000000" pitchFamily="34" charset="-122"/>
            </a:endParaRPr>
          </a:p>
        </p:txBody>
      </p:sp>
      <p:sp>
        <p:nvSpPr>
          <p:cNvPr id="10" name="深度视觉·原创设计 https://www.docer.com/works?userid=22383862"/>
          <p:cNvSpPr/>
          <p:nvPr/>
        </p:nvSpPr>
        <p:spPr>
          <a:xfrm>
            <a:off x="9720104" y="602601"/>
            <a:ext cx="1877130" cy="38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输入您的标题</a:t>
            </a:r>
            <a:endParaRPr lang="zh-CN" altLang="en-US" sz="1600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11" name="深度视觉·原创设计 https://www.docer.com/works?userid=22383862"/>
          <p:cNvSpPr/>
          <p:nvPr/>
        </p:nvSpPr>
        <p:spPr>
          <a:xfrm flipH="1">
            <a:off x="10208524" y="5841241"/>
            <a:ext cx="1983475" cy="1016759"/>
          </a:xfrm>
          <a:prstGeom prst="rtTriangle">
            <a:avLst/>
          </a:prstGeom>
          <a:gradFill>
            <a:gsLst>
              <a:gs pos="0">
                <a:srgbClr val="4396D0"/>
              </a:gs>
              <a:gs pos="100000">
                <a:srgbClr val="1B5281"/>
              </a:gs>
            </a:gsLst>
            <a:path path="rect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graphicFrame>
        <p:nvGraphicFramePr>
          <p:cNvPr id="2" name="深度视觉·原创设计 https://www.docer.com/works?userid=22383862"/>
          <p:cNvGraphicFramePr/>
          <p:nvPr/>
        </p:nvGraphicFramePr>
        <p:xfrm>
          <a:off x="1313987" y="1814946"/>
          <a:ext cx="5376985" cy="4004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深度视觉·原创设计 https://www.docer.com/works?userid=22383862"/>
          <p:cNvSpPr>
            <a:spLocks noChangeArrowheads="1"/>
          </p:cNvSpPr>
          <p:nvPr/>
        </p:nvSpPr>
        <p:spPr bwMode="auto">
          <a:xfrm>
            <a:off x="9327143" y="4836806"/>
            <a:ext cx="400989" cy="352297"/>
          </a:xfrm>
          <a:custGeom>
            <a:avLst/>
            <a:gdLst>
              <a:gd name="T0" fmla="*/ 221804 w 498"/>
              <a:gd name="T1" fmla="*/ 194813 h 435"/>
              <a:gd name="T2" fmla="*/ 221804 w 498"/>
              <a:gd name="T3" fmla="*/ 194813 h 435"/>
              <a:gd name="T4" fmla="*/ 217341 w 498"/>
              <a:gd name="T5" fmla="*/ 147232 h 435"/>
              <a:gd name="T6" fmla="*/ 189671 w 498"/>
              <a:gd name="T7" fmla="*/ 131521 h 435"/>
              <a:gd name="T8" fmla="*/ 166018 w 498"/>
              <a:gd name="T9" fmla="*/ 103691 h 435"/>
              <a:gd name="T10" fmla="*/ 174051 w 498"/>
              <a:gd name="T11" fmla="*/ 87980 h 435"/>
              <a:gd name="T12" fmla="*/ 182084 w 498"/>
              <a:gd name="T13" fmla="*/ 71372 h 435"/>
              <a:gd name="T14" fmla="*/ 178068 w 498"/>
              <a:gd name="T15" fmla="*/ 67781 h 435"/>
              <a:gd name="T16" fmla="*/ 182084 w 498"/>
              <a:gd name="T17" fmla="*/ 51621 h 435"/>
              <a:gd name="T18" fmla="*/ 154415 w 498"/>
              <a:gd name="T19" fmla="*/ 27830 h 435"/>
              <a:gd name="T20" fmla="*/ 126745 w 498"/>
              <a:gd name="T21" fmla="*/ 51621 h 435"/>
              <a:gd name="T22" fmla="*/ 130762 w 498"/>
              <a:gd name="T23" fmla="*/ 67781 h 435"/>
              <a:gd name="T24" fmla="*/ 126745 w 498"/>
              <a:gd name="T25" fmla="*/ 71372 h 435"/>
              <a:gd name="T26" fmla="*/ 134778 w 498"/>
              <a:gd name="T27" fmla="*/ 87980 h 435"/>
              <a:gd name="T28" fmla="*/ 138795 w 498"/>
              <a:gd name="T29" fmla="*/ 103691 h 435"/>
              <a:gd name="T30" fmla="*/ 130762 w 498"/>
              <a:gd name="T31" fmla="*/ 123441 h 435"/>
              <a:gd name="T32" fmla="*/ 170035 w 498"/>
              <a:gd name="T33" fmla="*/ 163392 h 435"/>
              <a:gd name="T34" fmla="*/ 170035 w 498"/>
              <a:gd name="T35" fmla="*/ 194813 h 435"/>
              <a:gd name="T36" fmla="*/ 221804 w 498"/>
              <a:gd name="T37" fmla="*/ 194813 h 435"/>
              <a:gd name="T38" fmla="*/ 115142 w 498"/>
              <a:gd name="T39" fmla="*/ 135561 h 435"/>
              <a:gd name="T40" fmla="*/ 115142 w 498"/>
              <a:gd name="T41" fmla="*/ 135561 h 435"/>
              <a:gd name="T42" fmla="*/ 83455 w 498"/>
              <a:gd name="T43" fmla="*/ 103691 h 435"/>
              <a:gd name="T44" fmla="*/ 95059 w 498"/>
              <a:gd name="T45" fmla="*/ 75412 h 435"/>
              <a:gd name="T46" fmla="*/ 103092 w 498"/>
              <a:gd name="T47" fmla="*/ 59701 h 435"/>
              <a:gd name="T48" fmla="*/ 99075 w 498"/>
              <a:gd name="T49" fmla="*/ 51621 h 435"/>
              <a:gd name="T50" fmla="*/ 103092 w 498"/>
              <a:gd name="T51" fmla="*/ 31870 h 435"/>
              <a:gd name="T52" fmla="*/ 67389 w 498"/>
              <a:gd name="T53" fmla="*/ 0 h 435"/>
              <a:gd name="T54" fmla="*/ 31686 w 498"/>
              <a:gd name="T55" fmla="*/ 31870 h 435"/>
              <a:gd name="T56" fmla="*/ 31686 w 498"/>
              <a:gd name="T57" fmla="*/ 51621 h 435"/>
              <a:gd name="T58" fmla="*/ 31686 w 498"/>
              <a:gd name="T59" fmla="*/ 59701 h 435"/>
              <a:gd name="T60" fmla="*/ 39719 w 498"/>
              <a:gd name="T61" fmla="*/ 75412 h 435"/>
              <a:gd name="T62" fmla="*/ 47753 w 498"/>
              <a:gd name="T63" fmla="*/ 103691 h 435"/>
              <a:gd name="T64" fmla="*/ 20083 w 498"/>
              <a:gd name="T65" fmla="*/ 135561 h 435"/>
              <a:gd name="T66" fmla="*/ 0 w 498"/>
              <a:gd name="T67" fmla="*/ 155312 h 435"/>
              <a:gd name="T68" fmla="*/ 0 w 498"/>
              <a:gd name="T69" fmla="*/ 194813 h 435"/>
              <a:gd name="T70" fmla="*/ 154415 w 498"/>
              <a:gd name="T71" fmla="*/ 194813 h 435"/>
              <a:gd name="T72" fmla="*/ 154415 w 498"/>
              <a:gd name="T73" fmla="*/ 163392 h 435"/>
              <a:gd name="T74" fmla="*/ 115142 w 498"/>
              <a:gd name="T75" fmla="*/ 135561 h 435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498" h="435">
                <a:moveTo>
                  <a:pt x="497" y="434"/>
                </a:moveTo>
                <a:lnTo>
                  <a:pt x="497" y="434"/>
                </a:lnTo>
                <a:cubicBezTo>
                  <a:pt x="497" y="434"/>
                  <a:pt x="497" y="337"/>
                  <a:pt x="487" y="328"/>
                </a:cubicBezTo>
                <a:cubicBezTo>
                  <a:pt x="479" y="319"/>
                  <a:pt x="462" y="302"/>
                  <a:pt x="425" y="293"/>
                </a:cubicBezTo>
                <a:cubicBezTo>
                  <a:pt x="390" y="275"/>
                  <a:pt x="372" y="257"/>
                  <a:pt x="372" y="231"/>
                </a:cubicBezTo>
                <a:cubicBezTo>
                  <a:pt x="372" y="213"/>
                  <a:pt x="390" y="222"/>
                  <a:pt x="390" y="196"/>
                </a:cubicBezTo>
                <a:cubicBezTo>
                  <a:pt x="390" y="178"/>
                  <a:pt x="408" y="196"/>
                  <a:pt x="408" y="159"/>
                </a:cubicBezTo>
                <a:cubicBezTo>
                  <a:pt x="408" y="151"/>
                  <a:pt x="399" y="151"/>
                  <a:pt x="399" y="151"/>
                </a:cubicBezTo>
                <a:cubicBezTo>
                  <a:pt x="399" y="151"/>
                  <a:pt x="408" y="133"/>
                  <a:pt x="408" y="115"/>
                </a:cubicBezTo>
                <a:cubicBezTo>
                  <a:pt x="408" y="98"/>
                  <a:pt x="399" y="62"/>
                  <a:pt x="346" y="62"/>
                </a:cubicBezTo>
                <a:cubicBezTo>
                  <a:pt x="293" y="62"/>
                  <a:pt x="284" y="98"/>
                  <a:pt x="284" y="115"/>
                </a:cubicBezTo>
                <a:cubicBezTo>
                  <a:pt x="284" y="133"/>
                  <a:pt x="293" y="151"/>
                  <a:pt x="293" y="151"/>
                </a:cubicBezTo>
                <a:cubicBezTo>
                  <a:pt x="293" y="151"/>
                  <a:pt x="284" y="151"/>
                  <a:pt x="284" y="159"/>
                </a:cubicBezTo>
                <a:cubicBezTo>
                  <a:pt x="284" y="196"/>
                  <a:pt x="293" y="178"/>
                  <a:pt x="302" y="196"/>
                </a:cubicBezTo>
                <a:cubicBezTo>
                  <a:pt x="302" y="222"/>
                  <a:pt x="311" y="213"/>
                  <a:pt x="311" y="231"/>
                </a:cubicBezTo>
                <a:cubicBezTo>
                  <a:pt x="311" y="249"/>
                  <a:pt x="311" y="266"/>
                  <a:pt x="293" y="275"/>
                </a:cubicBezTo>
                <a:cubicBezTo>
                  <a:pt x="372" y="319"/>
                  <a:pt x="381" y="319"/>
                  <a:pt x="381" y="364"/>
                </a:cubicBezTo>
                <a:cubicBezTo>
                  <a:pt x="381" y="434"/>
                  <a:pt x="381" y="434"/>
                  <a:pt x="381" y="434"/>
                </a:cubicBezTo>
                <a:lnTo>
                  <a:pt x="497" y="434"/>
                </a:lnTo>
                <a:close/>
                <a:moveTo>
                  <a:pt x="258" y="302"/>
                </a:moveTo>
                <a:lnTo>
                  <a:pt x="258" y="302"/>
                </a:lnTo>
                <a:cubicBezTo>
                  <a:pt x="204" y="284"/>
                  <a:pt x="187" y="266"/>
                  <a:pt x="187" y="231"/>
                </a:cubicBezTo>
                <a:cubicBezTo>
                  <a:pt x="187" y="204"/>
                  <a:pt x="204" y="213"/>
                  <a:pt x="213" y="168"/>
                </a:cubicBezTo>
                <a:cubicBezTo>
                  <a:pt x="213" y="159"/>
                  <a:pt x="231" y="168"/>
                  <a:pt x="231" y="133"/>
                </a:cubicBezTo>
                <a:cubicBezTo>
                  <a:pt x="231" y="115"/>
                  <a:pt x="222" y="115"/>
                  <a:pt x="222" y="115"/>
                </a:cubicBezTo>
                <a:cubicBezTo>
                  <a:pt x="222" y="115"/>
                  <a:pt x="222" y="89"/>
                  <a:pt x="231" y="71"/>
                </a:cubicBezTo>
                <a:cubicBezTo>
                  <a:pt x="231" y="53"/>
                  <a:pt x="213" y="0"/>
                  <a:pt x="151" y="0"/>
                </a:cubicBezTo>
                <a:cubicBezTo>
                  <a:pt x="80" y="0"/>
                  <a:pt x="71" y="53"/>
                  <a:pt x="71" y="71"/>
                </a:cubicBezTo>
                <a:cubicBezTo>
                  <a:pt x="71" y="89"/>
                  <a:pt x="71" y="115"/>
                  <a:pt x="71" y="115"/>
                </a:cubicBezTo>
                <a:cubicBezTo>
                  <a:pt x="71" y="115"/>
                  <a:pt x="71" y="115"/>
                  <a:pt x="71" y="133"/>
                </a:cubicBezTo>
                <a:cubicBezTo>
                  <a:pt x="71" y="168"/>
                  <a:pt x="80" y="159"/>
                  <a:pt x="89" y="168"/>
                </a:cubicBezTo>
                <a:cubicBezTo>
                  <a:pt x="89" y="213"/>
                  <a:pt x="107" y="204"/>
                  <a:pt x="107" y="231"/>
                </a:cubicBezTo>
                <a:cubicBezTo>
                  <a:pt x="107" y="266"/>
                  <a:pt x="89" y="284"/>
                  <a:pt x="45" y="302"/>
                </a:cubicBezTo>
                <a:cubicBezTo>
                  <a:pt x="27" y="310"/>
                  <a:pt x="0" y="319"/>
                  <a:pt x="0" y="346"/>
                </a:cubicBezTo>
                <a:cubicBezTo>
                  <a:pt x="0" y="434"/>
                  <a:pt x="0" y="434"/>
                  <a:pt x="0" y="434"/>
                </a:cubicBezTo>
                <a:cubicBezTo>
                  <a:pt x="346" y="434"/>
                  <a:pt x="346" y="434"/>
                  <a:pt x="346" y="434"/>
                </a:cubicBezTo>
                <a:cubicBezTo>
                  <a:pt x="346" y="434"/>
                  <a:pt x="346" y="381"/>
                  <a:pt x="346" y="364"/>
                </a:cubicBezTo>
                <a:cubicBezTo>
                  <a:pt x="346" y="346"/>
                  <a:pt x="302" y="328"/>
                  <a:pt x="258" y="30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深度视觉·原创设计 https://www.docer.com/works?userid=22383862"/>
          <p:cNvSpPr>
            <a:spLocks noChangeArrowheads="1"/>
          </p:cNvSpPr>
          <p:nvPr/>
        </p:nvSpPr>
        <p:spPr bwMode="auto">
          <a:xfrm>
            <a:off x="8389574" y="4836806"/>
            <a:ext cx="403853" cy="360891"/>
          </a:xfrm>
          <a:custGeom>
            <a:avLst/>
            <a:gdLst>
              <a:gd name="T0" fmla="*/ 63953 w 497"/>
              <a:gd name="T1" fmla="*/ 123611 h 445"/>
              <a:gd name="T2" fmla="*/ 63953 w 497"/>
              <a:gd name="T3" fmla="*/ 123611 h 445"/>
              <a:gd name="T4" fmla="*/ 63953 w 497"/>
              <a:gd name="T5" fmla="*/ 56187 h 445"/>
              <a:gd name="T6" fmla="*/ 23870 w 497"/>
              <a:gd name="T7" fmla="*/ 56187 h 445"/>
              <a:gd name="T8" fmla="*/ 0 w 497"/>
              <a:gd name="T9" fmla="*/ 80010 h 445"/>
              <a:gd name="T10" fmla="*/ 0 w 497"/>
              <a:gd name="T11" fmla="*/ 143389 h 445"/>
              <a:gd name="T12" fmla="*/ 23870 w 497"/>
              <a:gd name="T13" fmla="*/ 167661 h 445"/>
              <a:gd name="T14" fmla="*/ 31977 w 497"/>
              <a:gd name="T15" fmla="*/ 167661 h 445"/>
              <a:gd name="T16" fmla="*/ 31977 w 497"/>
              <a:gd name="T17" fmla="*/ 199576 h 445"/>
              <a:gd name="T18" fmla="*/ 68007 w 497"/>
              <a:gd name="T19" fmla="*/ 167661 h 445"/>
              <a:gd name="T20" fmla="*/ 123403 w 497"/>
              <a:gd name="T21" fmla="*/ 167661 h 445"/>
              <a:gd name="T22" fmla="*/ 143670 w 497"/>
              <a:gd name="T23" fmla="*/ 143389 h 445"/>
              <a:gd name="T24" fmla="*/ 143670 w 497"/>
              <a:gd name="T25" fmla="*/ 123611 h 445"/>
              <a:gd name="T26" fmla="*/ 143670 w 497"/>
              <a:gd name="T27" fmla="*/ 123611 h 445"/>
              <a:gd name="T28" fmla="*/ 63953 w 497"/>
              <a:gd name="T29" fmla="*/ 123611 h 445"/>
              <a:gd name="T30" fmla="*/ 199517 w 497"/>
              <a:gd name="T31" fmla="*/ 0 h 445"/>
              <a:gd name="T32" fmla="*/ 199517 w 497"/>
              <a:gd name="T33" fmla="*/ 0 h 445"/>
              <a:gd name="T34" fmla="*/ 99533 w 497"/>
              <a:gd name="T35" fmla="*/ 0 h 445"/>
              <a:gd name="T36" fmla="*/ 79717 w 497"/>
              <a:gd name="T37" fmla="*/ 24273 h 445"/>
              <a:gd name="T38" fmla="*/ 79717 w 497"/>
              <a:gd name="T39" fmla="*/ 111475 h 445"/>
              <a:gd name="T40" fmla="*/ 155830 w 497"/>
              <a:gd name="T41" fmla="*/ 111475 h 445"/>
              <a:gd name="T42" fmla="*/ 191410 w 497"/>
              <a:gd name="T43" fmla="*/ 143389 h 445"/>
              <a:gd name="T44" fmla="*/ 191410 w 497"/>
              <a:gd name="T45" fmla="*/ 111475 h 445"/>
              <a:gd name="T46" fmla="*/ 199517 w 497"/>
              <a:gd name="T47" fmla="*/ 111475 h 445"/>
              <a:gd name="T48" fmla="*/ 223387 w 497"/>
              <a:gd name="T49" fmla="*/ 87651 h 445"/>
              <a:gd name="T50" fmla="*/ 223387 w 497"/>
              <a:gd name="T51" fmla="*/ 24273 h 445"/>
              <a:gd name="T52" fmla="*/ 199517 w 497"/>
              <a:gd name="T53" fmla="*/ 0 h 445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497" h="445">
                <a:moveTo>
                  <a:pt x="142" y="275"/>
                </a:moveTo>
                <a:lnTo>
                  <a:pt x="142" y="275"/>
                </a:lnTo>
                <a:cubicBezTo>
                  <a:pt x="142" y="125"/>
                  <a:pt x="142" y="125"/>
                  <a:pt x="142" y="125"/>
                </a:cubicBezTo>
                <a:cubicBezTo>
                  <a:pt x="53" y="125"/>
                  <a:pt x="53" y="125"/>
                  <a:pt x="53" y="125"/>
                </a:cubicBezTo>
                <a:cubicBezTo>
                  <a:pt x="18" y="125"/>
                  <a:pt x="0" y="151"/>
                  <a:pt x="0" y="178"/>
                </a:cubicBezTo>
                <a:cubicBezTo>
                  <a:pt x="0" y="319"/>
                  <a:pt x="0" y="319"/>
                  <a:pt x="0" y="319"/>
                </a:cubicBezTo>
                <a:cubicBezTo>
                  <a:pt x="0" y="354"/>
                  <a:pt x="18" y="373"/>
                  <a:pt x="53" y="373"/>
                </a:cubicBezTo>
                <a:cubicBezTo>
                  <a:pt x="71" y="373"/>
                  <a:pt x="71" y="373"/>
                  <a:pt x="71" y="373"/>
                </a:cubicBezTo>
                <a:cubicBezTo>
                  <a:pt x="71" y="444"/>
                  <a:pt x="71" y="444"/>
                  <a:pt x="71" y="444"/>
                </a:cubicBezTo>
                <a:cubicBezTo>
                  <a:pt x="151" y="373"/>
                  <a:pt x="151" y="373"/>
                  <a:pt x="151" y="373"/>
                </a:cubicBezTo>
                <a:cubicBezTo>
                  <a:pt x="274" y="373"/>
                  <a:pt x="274" y="373"/>
                  <a:pt x="274" y="373"/>
                </a:cubicBezTo>
                <a:cubicBezTo>
                  <a:pt x="302" y="373"/>
                  <a:pt x="319" y="354"/>
                  <a:pt x="319" y="319"/>
                </a:cubicBezTo>
                <a:cubicBezTo>
                  <a:pt x="319" y="275"/>
                  <a:pt x="319" y="275"/>
                  <a:pt x="319" y="275"/>
                </a:cubicBezTo>
                <a:lnTo>
                  <a:pt x="142" y="275"/>
                </a:lnTo>
                <a:close/>
                <a:moveTo>
                  <a:pt x="443" y="0"/>
                </a:moveTo>
                <a:lnTo>
                  <a:pt x="443" y="0"/>
                </a:lnTo>
                <a:cubicBezTo>
                  <a:pt x="221" y="0"/>
                  <a:pt x="221" y="0"/>
                  <a:pt x="221" y="0"/>
                </a:cubicBezTo>
                <a:cubicBezTo>
                  <a:pt x="195" y="0"/>
                  <a:pt x="177" y="27"/>
                  <a:pt x="177" y="54"/>
                </a:cubicBezTo>
                <a:cubicBezTo>
                  <a:pt x="177" y="248"/>
                  <a:pt x="177" y="248"/>
                  <a:pt x="177" y="248"/>
                </a:cubicBezTo>
                <a:cubicBezTo>
                  <a:pt x="346" y="248"/>
                  <a:pt x="346" y="248"/>
                  <a:pt x="346" y="248"/>
                </a:cubicBezTo>
                <a:cubicBezTo>
                  <a:pt x="425" y="319"/>
                  <a:pt x="425" y="319"/>
                  <a:pt x="425" y="319"/>
                </a:cubicBezTo>
                <a:cubicBezTo>
                  <a:pt x="425" y="248"/>
                  <a:pt x="425" y="248"/>
                  <a:pt x="425" y="248"/>
                </a:cubicBezTo>
                <a:cubicBezTo>
                  <a:pt x="443" y="248"/>
                  <a:pt x="443" y="248"/>
                  <a:pt x="443" y="248"/>
                </a:cubicBezTo>
                <a:cubicBezTo>
                  <a:pt x="470" y="248"/>
                  <a:pt x="496" y="231"/>
                  <a:pt x="496" y="195"/>
                </a:cubicBezTo>
                <a:cubicBezTo>
                  <a:pt x="496" y="54"/>
                  <a:pt x="496" y="54"/>
                  <a:pt x="496" y="54"/>
                </a:cubicBezTo>
                <a:cubicBezTo>
                  <a:pt x="496" y="27"/>
                  <a:pt x="470" y="0"/>
                  <a:pt x="44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深度视觉·原创设计 https://www.docer.com/works?userid=22383862"/>
          <p:cNvSpPr>
            <a:spLocks noChangeArrowheads="1"/>
          </p:cNvSpPr>
          <p:nvPr/>
        </p:nvSpPr>
        <p:spPr bwMode="auto">
          <a:xfrm>
            <a:off x="7504745" y="4808625"/>
            <a:ext cx="317927" cy="375213"/>
          </a:xfrm>
          <a:custGeom>
            <a:avLst/>
            <a:gdLst>
              <a:gd name="T0" fmla="*/ 127540 w 391"/>
              <a:gd name="T1" fmla="*/ 79951 h 463"/>
              <a:gd name="T2" fmla="*/ 127540 w 391"/>
              <a:gd name="T3" fmla="*/ 79951 h 463"/>
              <a:gd name="T4" fmla="*/ 143764 w 391"/>
              <a:gd name="T5" fmla="*/ 8085 h 463"/>
              <a:gd name="T6" fmla="*/ 91937 w 391"/>
              <a:gd name="T7" fmla="*/ 60188 h 463"/>
              <a:gd name="T8" fmla="*/ 44166 w 391"/>
              <a:gd name="T9" fmla="*/ 103757 h 463"/>
              <a:gd name="T10" fmla="*/ 44166 w 391"/>
              <a:gd name="T11" fmla="*/ 179666 h 463"/>
              <a:gd name="T12" fmla="*/ 139708 w 391"/>
              <a:gd name="T13" fmla="*/ 207514 h 463"/>
              <a:gd name="T14" fmla="*/ 175761 w 391"/>
              <a:gd name="T15" fmla="*/ 99714 h 463"/>
              <a:gd name="T16" fmla="*/ 127540 w 391"/>
              <a:gd name="T17" fmla="*/ 79951 h 463"/>
              <a:gd name="T18" fmla="*/ 31998 w 391"/>
              <a:gd name="T19" fmla="*/ 79951 h 463"/>
              <a:gd name="T20" fmla="*/ 31998 w 391"/>
              <a:gd name="T21" fmla="*/ 79951 h 463"/>
              <a:gd name="T22" fmla="*/ 0 w 391"/>
              <a:gd name="T23" fmla="*/ 115435 h 463"/>
              <a:gd name="T24" fmla="*/ 0 w 391"/>
              <a:gd name="T25" fmla="*/ 167089 h 463"/>
              <a:gd name="T26" fmla="*/ 31998 w 391"/>
              <a:gd name="T27" fmla="*/ 203471 h 463"/>
              <a:gd name="T28" fmla="*/ 19829 w 391"/>
              <a:gd name="T29" fmla="*/ 179666 h 463"/>
              <a:gd name="T30" fmla="*/ 19829 w 391"/>
              <a:gd name="T31" fmla="*/ 107799 h 463"/>
              <a:gd name="T32" fmla="*/ 31998 w 391"/>
              <a:gd name="T33" fmla="*/ 79951 h 46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91" h="463">
                <a:moveTo>
                  <a:pt x="283" y="178"/>
                </a:moveTo>
                <a:lnTo>
                  <a:pt x="283" y="178"/>
                </a:lnTo>
                <a:cubicBezTo>
                  <a:pt x="283" y="169"/>
                  <a:pt x="373" y="89"/>
                  <a:pt x="319" y="18"/>
                </a:cubicBezTo>
                <a:cubicBezTo>
                  <a:pt x="310" y="0"/>
                  <a:pt x="266" y="98"/>
                  <a:pt x="204" y="134"/>
                </a:cubicBezTo>
                <a:cubicBezTo>
                  <a:pt x="169" y="160"/>
                  <a:pt x="98" y="204"/>
                  <a:pt x="98" y="231"/>
                </a:cubicBezTo>
                <a:cubicBezTo>
                  <a:pt x="98" y="400"/>
                  <a:pt x="98" y="400"/>
                  <a:pt x="98" y="400"/>
                </a:cubicBezTo>
                <a:cubicBezTo>
                  <a:pt x="98" y="435"/>
                  <a:pt x="213" y="462"/>
                  <a:pt x="310" y="462"/>
                </a:cubicBezTo>
                <a:cubicBezTo>
                  <a:pt x="345" y="462"/>
                  <a:pt x="390" y="249"/>
                  <a:pt x="390" y="222"/>
                </a:cubicBezTo>
                <a:cubicBezTo>
                  <a:pt x="390" y="187"/>
                  <a:pt x="292" y="187"/>
                  <a:pt x="283" y="178"/>
                </a:cubicBezTo>
                <a:close/>
                <a:moveTo>
                  <a:pt x="71" y="178"/>
                </a:moveTo>
                <a:lnTo>
                  <a:pt x="71" y="178"/>
                </a:lnTo>
                <a:cubicBezTo>
                  <a:pt x="54" y="178"/>
                  <a:pt x="0" y="187"/>
                  <a:pt x="0" y="257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444"/>
                  <a:pt x="54" y="453"/>
                  <a:pt x="71" y="453"/>
                </a:cubicBezTo>
                <a:cubicBezTo>
                  <a:pt x="89" y="453"/>
                  <a:pt x="44" y="435"/>
                  <a:pt x="44" y="400"/>
                </a:cubicBezTo>
                <a:cubicBezTo>
                  <a:pt x="44" y="240"/>
                  <a:pt x="44" y="240"/>
                  <a:pt x="44" y="240"/>
                </a:cubicBezTo>
                <a:cubicBezTo>
                  <a:pt x="44" y="196"/>
                  <a:pt x="89" y="178"/>
                  <a:pt x="71" y="17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深度视觉·原创设计 https://www.docer.com/works?userid=22383862"/>
          <p:cNvSpPr txBox="1"/>
          <p:nvPr/>
        </p:nvSpPr>
        <p:spPr>
          <a:xfrm>
            <a:off x="7461679" y="2352934"/>
            <a:ext cx="4161299" cy="492443"/>
          </a:xfrm>
          <a:prstGeom prst="rect">
            <a:avLst/>
          </a:prstGeom>
          <a:noFill/>
        </p:spPr>
        <p:txBody>
          <a:bodyPr wrap="square" lIns="91423" tIns="0" rIns="91423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itchFamily="34" charset="0"/>
                <a:sym typeface="+mn-ea"/>
              </a:rPr>
              <a:t>添加标题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itchFamily="34" charset="0"/>
              <a:sym typeface="+mn-ea"/>
            </a:endParaRPr>
          </a:p>
        </p:txBody>
      </p:sp>
      <p:sp>
        <p:nvSpPr>
          <p:cNvPr id="7" name="深度视觉·原创设计 https://www.docer.com/works?userid=22383862"/>
          <p:cNvSpPr txBox="1"/>
          <p:nvPr/>
        </p:nvSpPr>
        <p:spPr>
          <a:xfrm>
            <a:off x="7461679" y="2987984"/>
            <a:ext cx="3730928" cy="1353944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请在此处添加具体内容，文字尽量言简意赅，简单说明即可，不必过于繁琐，注意板面美观度。请在此处添加具体内容，文字尽量言简意赅，简单说明即可，不必过于繁琐，注意板面美观度。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深度视觉·原创设计 https://www.docer.com/works?userid=22383862"/>
          <p:cNvSpPr/>
          <p:nvPr/>
        </p:nvSpPr>
        <p:spPr>
          <a:xfrm flipV="1">
            <a:off x="0" y="-8"/>
            <a:ext cx="12167774" cy="5841249"/>
          </a:xfrm>
          <a:prstGeom prst="rtTriangle">
            <a:avLst/>
          </a:prstGeom>
          <a:solidFill>
            <a:schemeClr val="bg1">
              <a:lumMod val="95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25" name="深度视觉·原创设计 https://www.docer.com/works?userid=22383862"/>
          <p:cNvSpPr/>
          <p:nvPr/>
        </p:nvSpPr>
        <p:spPr>
          <a:xfrm>
            <a:off x="9720104" y="493918"/>
            <a:ext cx="1877130" cy="59790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396D0"/>
              </a:gs>
              <a:gs pos="100000">
                <a:srgbClr val="1B5281"/>
              </a:gs>
            </a:gsLst>
            <a:path path="rect">
              <a:fillToRect l="100000" t="100000"/>
            </a:path>
          </a:gradFill>
          <a:ln>
            <a:noFill/>
          </a:ln>
          <a:effectLst>
            <a:outerShdw blurRad="215900" sx="102000" sy="102000" algn="c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i="1" dirty="0">
              <a:latin typeface="思源黑体" panose="020B0500000000000000" pitchFamily="34" charset="-122"/>
              <a:ea typeface="思源黑体" panose="020B0500000000000000" pitchFamily="34" charset="-122"/>
              <a:cs typeface="Arial" panose="020B0704020202020204" pitchFamily="34" charset="0"/>
              <a:sym typeface="思源黑体" panose="020B0500000000000000" pitchFamily="34" charset="-122"/>
            </a:endParaRPr>
          </a:p>
        </p:txBody>
      </p:sp>
      <p:sp>
        <p:nvSpPr>
          <p:cNvPr id="26" name="深度视觉·原创设计 https://www.docer.com/works?userid=22383862"/>
          <p:cNvSpPr/>
          <p:nvPr/>
        </p:nvSpPr>
        <p:spPr>
          <a:xfrm>
            <a:off x="9720104" y="602601"/>
            <a:ext cx="1877130" cy="38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输入您的标题</a:t>
            </a:r>
            <a:endParaRPr lang="zh-CN" altLang="en-US" sz="1600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27" name="深度视觉·原创设计 https://www.docer.com/works?userid=22383862"/>
          <p:cNvSpPr/>
          <p:nvPr/>
        </p:nvSpPr>
        <p:spPr>
          <a:xfrm flipH="1">
            <a:off x="10208524" y="5841241"/>
            <a:ext cx="1983475" cy="1016759"/>
          </a:xfrm>
          <a:prstGeom prst="rtTriangle">
            <a:avLst/>
          </a:prstGeom>
          <a:gradFill>
            <a:gsLst>
              <a:gs pos="0">
                <a:srgbClr val="4396D0"/>
              </a:gs>
              <a:gs pos="100000">
                <a:srgbClr val="1B5281"/>
              </a:gs>
            </a:gsLst>
            <a:path path="rect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grpSp>
        <p:nvGrpSpPr>
          <p:cNvPr id="2" name="深度视觉·原创设计 https://www.docer.com/works?userid=22383862"/>
          <p:cNvGrpSpPr/>
          <p:nvPr/>
        </p:nvGrpSpPr>
        <p:grpSpPr>
          <a:xfrm>
            <a:off x="2763563" y="1947656"/>
            <a:ext cx="2237109" cy="4142091"/>
            <a:chOff x="5945831" y="2047425"/>
            <a:chExt cx="2111523" cy="3909563"/>
          </a:xfrm>
        </p:grpSpPr>
        <p:sp>
          <p:nvSpPr>
            <p:cNvPr id="3" name="Shape 28341"/>
            <p:cNvSpPr/>
            <p:nvPr/>
          </p:nvSpPr>
          <p:spPr>
            <a:xfrm>
              <a:off x="5945831" y="5118040"/>
              <a:ext cx="36523" cy="838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535"/>
                  </a:moveTo>
                  <a:cubicBezTo>
                    <a:pt x="7087" y="21559"/>
                    <a:pt x="14184" y="21582"/>
                    <a:pt x="21295" y="21600"/>
                  </a:cubicBezTo>
                  <a:lnTo>
                    <a:pt x="21600" y="111"/>
                  </a:lnTo>
                  <a:cubicBezTo>
                    <a:pt x="14479" y="79"/>
                    <a:pt x="7385" y="42"/>
                    <a:pt x="305" y="0"/>
                  </a:cubicBezTo>
                  <a:cubicBezTo>
                    <a:pt x="305" y="0"/>
                    <a:pt x="0" y="21535"/>
                    <a:pt x="0" y="21535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19021" tIns="19021" rIns="19021" bIns="19021" numCol="1" anchor="ctr">
              <a:noAutofit/>
            </a:bodyPr>
            <a:lstStyle/>
            <a:p>
              <a:pPr defTabSz="2279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 panose="020B0502020104020203"/>
                  <a:ea typeface="Gill Sans" panose="020B0502020104020203"/>
                  <a:cs typeface="Gill Sans" panose="020B0502020104020203"/>
                  <a:sym typeface="Gill Sans" panose="020B0502020104020203"/>
                </a:defRPr>
              </a:pPr>
              <a:endParaRPr sz="1500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4" name="Shape 28343"/>
            <p:cNvSpPr/>
            <p:nvPr/>
          </p:nvSpPr>
          <p:spPr>
            <a:xfrm>
              <a:off x="6209712" y="4260427"/>
              <a:ext cx="1523818" cy="1691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3" y="10385"/>
                  </a:moveTo>
                  <a:lnTo>
                    <a:pt x="21583" y="10385"/>
                  </a:lnTo>
                  <a:lnTo>
                    <a:pt x="21583" y="10385"/>
                  </a:lnTo>
                  <a:cubicBezTo>
                    <a:pt x="21588" y="10377"/>
                    <a:pt x="21594" y="10370"/>
                    <a:pt x="21600" y="10362"/>
                  </a:cubicBezTo>
                  <a:lnTo>
                    <a:pt x="21578" y="10351"/>
                  </a:lnTo>
                  <a:lnTo>
                    <a:pt x="21119" y="6725"/>
                  </a:lnTo>
                  <a:lnTo>
                    <a:pt x="8153" y="0"/>
                  </a:lnTo>
                  <a:lnTo>
                    <a:pt x="5252" y="1872"/>
                  </a:lnTo>
                  <a:lnTo>
                    <a:pt x="5251" y="1872"/>
                  </a:lnTo>
                  <a:cubicBezTo>
                    <a:pt x="3932" y="3274"/>
                    <a:pt x="2092" y="4267"/>
                    <a:pt x="0" y="4607"/>
                  </a:cubicBezTo>
                  <a:lnTo>
                    <a:pt x="4" y="10504"/>
                  </a:lnTo>
                  <a:lnTo>
                    <a:pt x="11" y="21600"/>
                  </a:lnTo>
                  <a:cubicBezTo>
                    <a:pt x="9032" y="21133"/>
                    <a:pt x="16897" y="16786"/>
                    <a:pt x="21583" y="10385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19021" tIns="19021" rIns="19021" bIns="19021" numCol="1" anchor="ctr">
              <a:noAutofit/>
            </a:bodyPr>
            <a:lstStyle/>
            <a:p>
              <a:pPr defTabSz="2279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 panose="020B0502020104020203"/>
                  <a:ea typeface="Gill Sans" panose="020B0502020104020203"/>
                  <a:cs typeface="Gill Sans" panose="020B0502020104020203"/>
                  <a:sym typeface="Gill Sans" panose="020B0502020104020203"/>
                </a:defRPr>
              </a:pPr>
              <a:endParaRPr sz="1500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5" name="Shape 28344"/>
            <p:cNvSpPr/>
            <p:nvPr/>
          </p:nvSpPr>
          <p:spPr>
            <a:xfrm>
              <a:off x="6575548" y="4260427"/>
              <a:ext cx="1152255" cy="81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0987" y="13987"/>
                  </a:lnTo>
                  <a:lnTo>
                    <a:pt x="3840" y="0"/>
                  </a:lnTo>
                  <a:lnTo>
                    <a:pt x="0" y="3897"/>
                  </a:lnTo>
                  <a:cubicBezTo>
                    <a:pt x="0" y="3897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000000">
                <a:alpha val="6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19021" tIns="19021" rIns="19021" bIns="19021" numCol="1" anchor="ctr">
              <a:noAutofit/>
            </a:bodyPr>
            <a:lstStyle/>
            <a:p>
              <a:pPr defTabSz="2279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 panose="020B0502020104020203"/>
                  <a:ea typeface="Gill Sans" panose="020B0502020104020203"/>
                  <a:cs typeface="Gill Sans" panose="020B0502020104020203"/>
                  <a:sym typeface="Gill Sans" panose="020B0502020104020203"/>
                </a:defRPr>
              </a:pPr>
              <a:endParaRPr sz="1500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6" name="Shape 28346"/>
            <p:cNvSpPr/>
            <p:nvPr/>
          </p:nvSpPr>
          <p:spPr>
            <a:xfrm>
              <a:off x="6989361" y="4656248"/>
              <a:ext cx="744754" cy="4468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16" y="21600"/>
                  </a:moveTo>
                  <a:cubicBezTo>
                    <a:pt x="21213" y="21120"/>
                    <a:pt x="21408" y="20638"/>
                    <a:pt x="21600" y="20152"/>
                  </a:cubicBezTo>
                  <a:lnTo>
                    <a:pt x="629" y="0"/>
                  </a:lnTo>
                  <a:cubicBezTo>
                    <a:pt x="424" y="474"/>
                    <a:pt x="214" y="942"/>
                    <a:pt x="0" y="1405"/>
                  </a:cubicBezTo>
                  <a:cubicBezTo>
                    <a:pt x="0" y="1405"/>
                    <a:pt x="21016" y="21600"/>
                    <a:pt x="21016" y="2160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19021" tIns="19021" rIns="19021" bIns="19021" numCol="1" anchor="ctr">
              <a:noAutofit/>
            </a:bodyPr>
            <a:lstStyle/>
            <a:p>
              <a:pPr defTabSz="2279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 panose="020B0502020104020203"/>
                  <a:ea typeface="Gill Sans" panose="020B0502020104020203"/>
                  <a:cs typeface="Gill Sans" panose="020B0502020104020203"/>
                  <a:sym typeface="Gill Sans" panose="020B0502020104020203"/>
                </a:defRPr>
              </a:pPr>
              <a:endParaRPr sz="1500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7" name="Shape 28348"/>
            <p:cNvSpPr/>
            <p:nvPr/>
          </p:nvSpPr>
          <p:spPr>
            <a:xfrm>
              <a:off x="6671505" y="3006992"/>
              <a:ext cx="1385849" cy="1872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54" h="21600" extrusionOk="0">
                  <a:moveTo>
                    <a:pt x="17397" y="1331"/>
                  </a:moveTo>
                  <a:lnTo>
                    <a:pt x="17397" y="1331"/>
                  </a:lnTo>
                  <a:lnTo>
                    <a:pt x="17397" y="1331"/>
                  </a:lnTo>
                  <a:cubicBezTo>
                    <a:pt x="17392" y="1323"/>
                    <a:pt x="17387" y="1316"/>
                    <a:pt x="17382" y="1308"/>
                  </a:cubicBezTo>
                  <a:lnTo>
                    <a:pt x="17360" y="1318"/>
                  </a:lnTo>
                  <a:lnTo>
                    <a:pt x="13493" y="0"/>
                  </a:lnTo>
                  <a:lnTo>
                    <a:pt x="0" y="6086"/>
                  </a:lnTo>
                  <a:lnTo>
                    <a:pt x="359" y="8977"/>
                  </a:lnTo>
                  <a:lnTo>
                    <a:pt x="358" y="8977"/>
                  </a:lnTo>
                  <a:cubicBezTo>
                    <a:pt x="1073" y="10541"/>
                    <a:pt x="1106" y="12286"/>
                    <a:pt x="355" y="13914"/>
                  </a:cubicBezTo>
                  <a:lnTo>
                    <a:pt x="6256" y="16581"/>
                  </a:lnTo>
                  <a:lnTo>
                    <a:pt x="17361" y="21600"/>
                  </a:lnTo>
                  <a:cubicBezTo>
                    <a:pt x="21600" y="15036"/>
                    <a:pt x="21356" y="7529"/>
                    <a:pt x="17397" y="1331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19021" tIns="19021" rIns="19021" bIns="19021" numCol="1" anchor="ctr">
              <a:noAutofit/>
            </a:bodyPr>
            <a:lstStyle/>
            <a:p>
              <a:pPr defTabSz="2279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 panose="020B0502020104020203"/>
                  <a:ea typeface="Gill Sans" panose="020B0502020104020203"/>
                  <a:cs typeface="Gill Sans" panose="020B0502020104020203"/>
                  <a:sym typeface="Gill Sans" panose="020B0502020104020203"/>
                </a:defRPr>
              </a:pPr>
              <a:endParaRPr sz="1500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8" name="Shape 28349"/>
            <p:cNvSpPr/>
            <p:nvPr/>
          </p:nvSpPr>
          <p:spPr>
            <a:xfrm>
              <a:off x="6671505" y="3006992"/>
              <a:ext cx="1178739" cy="7784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201"/>
                  </a:moveTo>
                  <a:lnTo>
                    <a:pt x="16753" y="0"/>
                  </a:lnTo>
                  <a:lnTo>
                    <a:pt x="0" y="14640"/>
                  </a:lnTo>
                  <a:lnTo>
                    <a:pt x="447" y="21600"/>
                  </a:lnTo>
                  <a:cubicBezTo>
                    <a:pt x="447" y="21600"/>
                    <a:pt x="21600" y="3201"/>
                    <a:pt x="21600" y="3201"/>
                  </a:cubicBezTo>
                  <a:close/>
                </a:path>
              </a:pathLst>
            </a:custGeom>
            <a:solidFill>
              <a:srgbClr val="000000">
                <a:alpha val="6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19021" tIns="19021" rIns="19021" bIns="19021" numCol="1" anchor="ctr">
              <a:noAutofit/>
            </a:bodyPr>
            <a:lstStyle/>
            <a:p>
              <a:pPr defTabSz="2279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 panose="020B0502020104020203"/>
                  <a:ea typeface="Gill Sans" panose="020B0502020104020203"/>
                  <a:cs typeface="Gill Sans" panose="020B0502020104020203"/>
                  <a:sym typeface="Gill Sans" panose="020B0502020104020203"/>
                </a:defRPr>
              </a:pPr>
              <a:endParaRPr sz="1500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9" name="Shape 28351"/>
            <p:cNvSpPr/>
            <p:nvPr/>
          </p:nvSpPr>
          <p:spPr>
            <a:xfrm>
              <a:off x="7121302" y="3120941"/>
              <a:ext cx="738945" cy="450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557"/>
                  </a:moveTo>
                  <a:cubicBezTo>
                    <a:pt x="21448" y="1036"/>
                    <a:pt x="21295" y="517"/>
                    <a:pt x="21137" y="0"/>
                  </a:cubicBezTo>
                  <a:lnTo>
                    <a:pt x="0" y="20000"/>
                  </a:lnTo>
                  <a:cubicBezTo>
                    <a:pt x="144" y="20530"/>
                    <a:pt x="283" y="21064"/>
                    <a:pt x="417" y="21600"/>
                  </a:cubicBezTo>
                  <a:cubicBezTo>
                    <a:pt x="417" y="21600"/>
                    <a:pt x="21600" y="1557"/>
                    <a:pt x="21600" y="1557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19021" tIns="19021" rIns="19021" bIns="19021" numCol="1" anchor="ctr">
              <a:noAutofit/>
            </a:bodyPr>
            <a:lstStyle/>
            <a:p>
              <a:pPr defTabSz="2279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 panose="020B0502020104020203"/>
                  <a:ea typeface="Gill Sans" panose="020B0502020104020203"/>
                  <a:cs typeface="Gill Sans" panose="020B0502020104020203"/>
                  <a:sym typeface="Gill Sans" panose="020B0502020104020203"/>
                </a:defRPr>
              </a:pPr>
              <a:endParaRPr sz="1500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10" name="Shape 28353"/>
            <p:cNvSpPr/>
            <p:nvPr/>
          </p:nvSpPr>
          <p:spPr>
            <a:xfrm>
              <a:off x="5981815" y="2047425"/>
              <a:ext cx="1752946" cy="1545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60" y="2"/>
                  </a:moveTo>
                  <a:lnTo>
                    <a:pt x="2860" y="2"/>
                  </a:lnTo>
                  <a:lnTo>
                    <a:pt x="2860" y="2"/>
                  </a:lnTo>
                  <a:cubicBezTo>
                    <a:pt x="2851" y="1"/>
                    <a:pt x="2842" y="1"/>
                    <a:pt x="2833" y="0"/>
                  </a:cubicBezTo>
                  <a:lnTo>
                    <a:pt x="2833" y="25"/>
                  </a:lnTo>
                  <a:lnTo>
                    <a:pt x="0" y="2398"/>
                  </a:lnTo>
                  <a:lnTo>
                    <a:pt x="1" y="17152"/>
                  </a:lnTo>
                  <a:lnTo>
                    <a:pt x="2826" y="18607"/>
                  </a:lnTo>
                  <a:lnTo>
                    <a:pt x="2826" y="18609"/>
                  </a:lnTo>
                  <a:cubicBezTo>
                    <a:pt x="4572" y="18969"/>
                    <a:pt x="6200" y="19999"/>
                    <a:pt x="7393" y="21600"/>
                  </a:cubicBezTo>
                  <a:lnTo>
                    <a:pt x="12323" y="18374"/>
                  </a:lnTo>
                  <a:lnTo>
                    <a:pt x="21600" y="12305"/>
                  </a:lnTo>
                  <a:cubicBezTo>
                    <a:pt x="17295" y="4853"/>
                    <a:pt x="10247" y="508"/>
                    <a:pt x="2860" y="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19021" tIns="19021" rIns="19021" bIns="19021" numCol="1" anchor="ctr">
              <a:noAutofit/>
            </a:bodyPr>
            <a:lstStyle/>
            <a:p>
              <a:pPr defTabSz="2279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 panose="020B0502020104020203"/>
                  <a:ea typeface="Gill Sans" panose="020B0502020104020203"/>
                  <a:cs typeface="Gill Sans" panose="020B0502020104020203"/>
                  <a:sym typeface="Gill Sans" panose="020B0502020104020203"/>
                </a:defRPr>
              </a:pPr>
              <a:endParaRPr sz="1500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11" name="Shape 28354"/>
            <p:cNvSpPr/>
            <p:nvPr/>
          </p:nvSpPr>
          <p:spPr>
            <a:xfrm>
              <a:off x="5981815" y="2047425"/>
              <a:ext cx="232127" cy="1331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2782"/>
                  </a:lnTo>
                  <a:lnTo>
                    <a:pt x="11" y="19909"/>
                  </a:lnTo>
                  <a:lnTo>
                    <a:pt x="21362" y="21600"/>
                  </a:lnTo>
                  <a:cubicBezTo>
                    <a:pt x="21362" y="2160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000000">
                <a:alpha val="6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19021" tIns="19021" rIns="19021" bIns="19021" numCol="1" anchor="ctr">
              <a:noAutofit/>
            </a:bodyPr>
            <a:lstStyle/>
            <a:p>
              <a:pPr defTabSz="2279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 panose="020B0502020104020203"/>
                  <a:ea typeface="Gill Sans" panose="020B0502020104020203"/>
                  <a:cs typeface="Gill Sans" panose="020B0502020104020203"/>
                  <a:sym typeface="Gill Sans" panose="020B0502020104020203"/>
                </a:defRPr>
              </a:pPr>
              <a:endParaRPr sz="1500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</p:grpSp>
      <p:sp>
        <p:nvSpPr>
          <p:cNvPr id="12" name="深度视觉·原创设计 https://www.docer.com/works?userid=22383862"/>
          <p:cNvSpPr txBox="1"/>
          <p:nvPr/>
        </p:nvSpPr>
        <p:spPr>
          <a:xfrm>
            <a:off x="3228085" y="2589534"/>
            <a:ext cx="81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Open Sans Semibold" panose="020B0706030804020204" pitchFamily="34" charset="0"/>
              </a:rPr>
              <a:t>2015</a:t>
            </a:r>
            <a:endParaRPr lang="en-US" dirty="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  <a:cs typeface="Open Sans Semibold" panose="020B0706030804020204" pitchFamily="34" charset="0"/>
            </a:endParaRPr>
          </a:p>
        </p:txBody>
      </p:sp>
      <p:sp>
        <p:nvSpPr>
          <p:cNvPr id="13" name="深度视觉·原创设计 https://www.docer.com/works?userid=22383862"/>
          <p:cNvSpPr txBox="1"/>
          <p:nvPr/>
        </p:nvSpPr>
        <p:spPr>
          <a:xfrm>
            <a:off x="3890824" y="3803347"/>
            <a:ext cx="81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Open Sans Semibold" panose="020B0706030804020204" pitchFamily="34" charset="0"/>
              </a:rPr>
              <a:t>2018</a:t>
            </a:r>
            <a:endParaRPr lang="en-US" dirty="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  <a:cs typeface="Open Sans Semibold" panose="020B0706030804020204" pitchFamily="34" charset="0"/>
            </a:endParaRPr>
          </a:p>
        </p:txBody>
      </p:sp>
      <p:sp>
        <p:nvSpPr>
          <p:cNvPr id="14" name="深度视觉·原创设计 https://www.docer.com/works?userid=22383862"/>
          <p:cNvSpPr txBox="1"/>
          <p:nvPr/>
        </p:nvSpPr>
        <p:spPr>
          <a:xfrm>
            <a:off x="3223386" y="5065513"/>
            <a:ext cx="81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Open Sans Semibold" panose="020B0706030804020204" pitchFamily="34" charset="0"/>
              </a:rPr>
              <a:t>2020</a:t>
            </a:r>
            <a:endParaRPr lang="en-US" dirty="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  <a:cs typeface="Open Sans Semibold" panose="020B0706030804020204" pitchFamily="34" charset="0"/>
            </a:endParaRPr>
          </a:p>
        </p:txBody>
      </p:sp>
      <p:sp>
        <p:nvSpPr>
          <p:cNvPr id="15" name="深度视觉·原创设计 https://www.docer.com/works?userid=22383862"/>
          <p:cNvSpPr txBox="1"/>
          <p:nvPr/>
        </p:nvSpPr>
        <p:spPr>
          <a:xfrm>
            <a:off x="1358251" y="3492638"/>
            <a:ext cx="155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Open Sans Semibold" panose="020B0706030804020204" pitchFamily="34" charset="0"/>
              </a:rPr>
              <a:t>Keyword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cs typeface="Open Sans Semibold" panose="020B0706030804020204" pitchFamily="34" charset="0"/>
            </a:endParaRPr>
          </a:p>
        </p:txBody>
      </p:sp>
      <p:sp>
        <p:nvSpPr>
          <p:cNvPr id="16" name="深度视觉·原创设计 https://www.docer.com/works?userid=22383862"/>
          <p:cNvSpPr/>
          <p:nvPr/>
        </p:nvSpPr>
        <p:spPr>
          <a:xfrm>
            <a:off x="1158256" y="3912238"/>
            <a:ext cx="1961740" cy="613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12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ource Han Sans SC" panose="020B0500000000000000" pitchFamily="34" charset="-128"/>
                <a:ea typeface="Source Han Sans SC" panose="020B0500000000000000" pitchFamily="34" charset="-128"/>
                <a:cs typeface="Open Sans Semibold" panose="020B0706030804020204" pitchFamily="34" charset="0"/>
              </a:rPr>
              <a:t>Lorem ipsum dolor sit amet, lacus nulla</a:t>
            </a:r>
            <a:endParaRPr lang="id-ID" sz="1200" dirty="0">
              <a:solidFill>
                <a:schemeClr val="tx1">
                  <a:lumMod val="75000"/>
                  <a:lumOff val="2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cs typeface="Open Sans Semibold" panose="020B0706030804020204" pitchFamily="34" charset="0"/>
            </a:endParaRPr>
          </a:p>
        </p:txBody>
      </p:sp>
      <p:sp>
        <p:nvSpPr>
          <p:cNvPr id="18" name="深度视觉·原创设计 https://www.docer.com/works?userid=22383862"/>
          <p:cNvSpPr/>
          <p:nvPr/>
        </p:nvSpPr>
        <p:spPr>
          <a:xfrm>
            <a:off x="5972014" y="2300580"/>
            <a:ext cx="3925964" cy="577907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lvl="0" algn="l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请在此处添加具体内容，文字尽量言简意赅，简单说明即可，不必过于繁琐，注意板面美观度。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  <p:sp>
        <p:nvSpPr>
          <p:cNvPr id="19" name="深度视觉·原创设计 https://www.docer.com/works?userid=22383862"/>
          <p:cNvSpPr/>
          <p:nvPr/>
        </p:nvSpPr>
        <p:spPr>
          <a:xfrm>
            <a:off x="5972014" y="1950365"/>
            <a:ext cx="1934520" cy="375920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6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cs typeface="Open Sans" pitchFamily="34" charset="0"/>
                <a:sym typeface="+mn-ea"/>
              </a:rPr>
              <a:t>添加标题</a:t>
            </a:r>
            <a:endParaRPr kumimoji="0" lang="zh-CN" altLang="en-US" sz="186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cs typeface="Open Sans" pitchFamily="34" charset="0"/>
              <a:sym typeface="+mn-ea"/>
            </a:endParaRPr>
          </a:p>
        </p:txBody>
      </p:sp>
      <p:sp>
        <p:nvSpPr>
          <p:cNvPr id="20" name="深度视觉·原创设计 https://www.docer.com/works?userid=22383862"/>
          <p:cNvSpPr/>
          <p:nvPr/>
        </p:nvSpPr>
        <p:spPr>
          <a:xfrm>
            <a:off x="5972014" y="3838607"/>
            <a:ext cx="3925964" cy="577907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lvl="0" algn="l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请在此处添加具体内容，文字尽量言简意赅，简单说明即可，不必过于繁琐，注意板面美观度。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  <p:sp>
        <p:nvSpPr>
          <p:cNvPr id="21" name="深度视觉·原创设计 https://www.docer.com/works?userid=22383862"/>
          <p:cNvSpPr/>
          <p:nvPr/>
        </p:nvSpPr>
        <p:spPr>
          <a:xfrm>
            <a:off x="5972014" y="3488392"/>
            <a:ext cx="1934520" cy="375920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6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cs typeface="Open Sans" pitchFamily="34" charset="0"/>
                <a:sym typeface="+mn-ea"/>
              </a:rPr>
              <a:t>添加标题</a:t>
            </a:r>
            <a:endParaRPr kumimoji="0" lang="zh-CN" altLang="en-US" sz="186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cs typeface="Open Sans" pitchFamily="34" charset="0"/>
              <a:sym typeface="+mn-ea"/>
            </a:endParaRPr>
          </a:p>
        </p:txBody>
      </p:sp>
      <p:sp>
        <p:nvSpPr>
          <p:cNvPr id="22" name="深度视觉·原创设计 https://www.docer.com/works?userid=22383862"/>
          <p:cNvSpPr/>
          <p:nvPr/>
        </p:nvSpPr>
        <p:spPr>
          <a:xfrm>
            <a:off x="5972014" y="5325792"/>
            <a:ext cx="3925964" cy="577907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lvl="0" algn="l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请在此处添加具体内容，文字尽量言简意赅，简单说明即可，不必过于繁琐，注意板面美观度。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  <p:sp>
        <p:nvSpPr>
          <p:cNvPr id="23" name="深度视觉·原创设计 https://www.docer.com/works?userid=22383862"/>
          <p:cNvSpPr/>
          <p:nvPr/>
        </p:nvSpPr>
        <p:spPr>
          <a:xfrm>
            <a:off x="5972014" y="4975577"/>
            <a:ext cx="1934520" cy="375920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6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cs typeface="Open Sans" pitchFamily="34" charset="0"/>
                <a:sym typeface="+mn-ea"/>
              </a:rPr>
              <a:t>添加标题</a:t>
            </a:r>
            <a:endParaRPr kumimoji="0" lang="zh-CN" altLang="en-US" sz="186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cs typeface="Open Sans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54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15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15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54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31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331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54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深度视觉·原创设计 https://www.docer.com/works?userid=22383862"/>
          <p:cNvSpPr/>
          <p:nvPr/>
        </p:nvSpPr>
        <p:spPr>
          <a:xfrm rot="10800000" flipV="1">
            <a:off x="0" y="3609865"/>
            <a:ext cx="12167774" cy="3248173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2" name="深度视觉·原创设计 https://www.docer.com/works?userid=22383862"/>
          <p:cNvSpPr/>
          <p:nvPr/>
        </p:nvSpPr>
        <p:spPr>
          <a:xfrm rot="5400000">
            <a:off x="1407282" y="-683946"/>
            <a:ext cx="1678672" cy="4493232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4396D0"/>
              </a:gs>
              <a:gs pos="100000">
                <a:srgbClr val="1B5281"/>
              </a:gs>
            </a:gsLst>
            <a:path path="rect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3" name="深度视觉·原创设计 https://www.docer.com/works?userid=22383862"/>
          <p:cNvSpPr txBox="1"/>
          <p:nvPr/>
        </p:nvSpPr>
        <p:spPr>
          <a:xfrm>
            <a:off x="1023149" y="1212573"/>
            <a:ext cx="232365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spc="6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思源黑体" panose="020B0500000000000000" pitchFamily="34" charset="-122"/>
              </a:rPr>
              <a:t>目录</a:t>
            </a:r>
            <a:endParaRPr lang="en-US" sz="6000" b="1" spc="600" dirty="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思源黑体" panose="020B0500000000000000" pitchFamily="34" charset="-122"/>
            </a:endParaRPr>
          </a:p>
        </p:txBody>
      </p:sp>
      <p:sp>
        <p:nvSpPr>
          <p:cNvPr id="4" name="深度视觉·原创设计 https://www.docer.com/works?userid=22383862"/>
          <p:cNvSpPr/>
          <p:nvPr/>
        </p:nvSpPr>
        <p:spPr>
          <a:xfrm>
            <a:off x="2691344" y="3429000"/>
            <a:ext cx="3077509" cy="584775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3200" b="1" dirty="0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上半年工作回顾</a:t>
            </a:r>
            <a:endParaRPr lang="zh-CN" altLang="en-US" sz="3200" b="1" dirty="0"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5" name="深度视觉·原创设计 https://www.docer.com/works?userid=22383862"/>
          <p:cNvSpPr/>
          <p:nvPr/>
        </p:nvSpPr>
        <p:spPr>
          <a:xfrm>
            <a:off x="2701394" y="3961331"/>
            <a:ext cx="3037964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spcBef>
                <a:spcPct val="0"/>
              </a:spcBef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Please add the title here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6" name="深度视觉·原创设计 https://www.docer.com/works?userid=22383862"/>
          <p:cNvSpPr/>
          <p:nvPr/>
        </p:nvSpPr>
        <p:spPr>
          <a:xfrm>
            <a:off x="2691345" y="4649177"/>
            <a:ext cx="2854134" cy="584775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3200" b="1" dirty="0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工作完成情况</a:t>
            </a:r>
            <a:endParaRPr lang="zh-CN" altLang="en-US" sz="3200" b="1" dirty="0"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7" name="深度视觉·原创设计 https://www.docer.com/works?userid=22383862"/>
          <p:cNvSpPr/>
          <p:nvPr/>
        </p:nvSpPr>
        <p:spPr>
          <a:xfrm>
            <a:off x="2701394" y="5181508"/>
            <a:ext cx="2844085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spcBef>
                <a:spcPct val="0"/>
              </a:spcBef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Please add the title here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8" name="深度视觉·原创设计 https://www.docer.com/works?userid=22383862"/>
          <p:cNvSpPr/>
          <p:nvPr/>
        </p:nvSpPr>
        <p:spPr>
          <a:xfrm>
            <a:off x="7676253" y="3481444"/>
            <a:ext cx="2854134" cy="584775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3200" b="1" dirty="0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成功项目展示</a:t>
            </a:r>
            <a:endParaRPr lang="zh-CN" altLang="en-US" sz="3200" b="1" dirty="0"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9" name="深度视觉·原创设计 https://www.docer.com/works?userid=22383862"/>
          <p:cNvSpPr/>
          <p:nvPr/>
        </p:nvSpPr>
        <p:spPr>
          <a:xfrm>
            <a:off x="7686302" y="4013775"/>
            <a:ext cx="2844085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spcBef>
                <a:spcPct val="0"/>
              </a:spcBef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Please add the title here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10" name="深度视觉·原创设计 https://www.docer.com/works?userid=22383862"/>
          <p:cNvSpPr/>
          <p:nvPr/>
        </p:nvSpPr>
        <p:spPr>
          <a:xfrm>
            <a:off x="7676253" y="4701621"/>
            <a:ext cx="3092258" cy="584775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3200" b="1" dirty="0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下半年工作计划</a:t>
            </a:r>
            <a:endParaRPr lang="zh-CN" altLang="en-US" sz="3200" b="1" dirty="0"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11" name="深度视觉·原创设计 https://www.docer.com/works?userid=22383862"/>
          <p:cNvSpPr/>
          <p:nvPr/>
        </p:nvSpPr>
        <p:spPr>
          <a:xfrm>
            <a:off x="7686302" y="5233952"/>
            <a:ext cx="2993718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spcBef>
                <a:spcPct val="0"/>
              </a:spcBef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Please add the title here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grpSp>
        <p:nvGrpSpPr>
          <p:cNvPr id="12" name="深度视觉·原创设计 https://www.docer.com/works?userid=22383862"/>
          <p:cNvGrpSpPr/>
          <p:nvPr/>
        </p:nvGrpSpPr>
        <p:grpSpPr>
          <a:xfrm>
            <a:off x="1423489" y="3487841"/>
            <a:ext cx="793072" cy="772544"/>
            <a:chOff x="6258725" y="1261826"/>
            <a:chExt cx="793072" cy="772544"/>
          </a:xfrm>
        </p:grpSpPr>
        <p:sp>
          <p:nvSpPr>
            <p:cNvPr id="13" name="AutoShape 1"/>
            <p:cNvSpPr/>
            <p:nvPr/>
          </p:nvSpPr>
          <p:spPr bwMode="auto">
            <a:xfrm>
              <a:off x="6258725" y="1261826"/>
              <a:ext cx="793072" cy="772544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4990"/>
                  </a:moveTo>
                  <a:cubicBezTo>
                    <a:pt x="21600" y="15126"/>
                    <a:pt x="21600" y="15263"/>
                    <a:pt x="21600" y="15399"/>
                  </a:cubicBezTo>
                  <a:cubicBezTo>
                    <a:pt x="21594" y="15445"/>
                    <a:pt x="21584" y="15490"/>
                    <a:pt x="21584" y="15536"/>
                  </a:cubicBezTo>
                  <a:cubicBezTo>
                    <a:pt x="21583" y="15866"/>
                    <a:pt x="21538" y="16191"/>
                    <a:pt x="21471" y="16513"/>
                  </a:cubicBezTo>
                  <a:cubicBezTo>
                    <a:pt x="21274" y="17469"/>
                    <a:pt x="20847" y="18299"/>
                    <a:pt x="20177" y="18995"/>
                  </a:cubicBezTo>
                  <a:cubicBezTo>
                    <a:pt x="19694" y="19496"/>
                    <a:pt x="19133" y="19885"/>
                    <a:pt x="18522" y="20201"/>
                  </a:cubicBezTo>
                  <a:cubicBezTo>
                    <a:pt x="17784" y="20582"/>
                    <a:pt x="17006" y="20844"/>
                    <a:pt x="16205" y="21041"/>
                  </a:cubicBezTo>
                  <a:cubicBezTo>
                    <a:pt x="15549" y="21201"/>
                    <a:pt x="14886" y="21315"/>
                    <a:pt x="14217" y="21398"/>
                  </a:cubicBezTo>
                  <a:cubicBezTo>
                    <a:pt x="13683" y="21465"/>
                    <a:pt x="13147" y="21516"/>
                    <a:pt x="12611" y="21540"/>
                  </a:cubicBezTo>
                  <a:cubicBezTo>
                    <a:pt x="12079" y="21565"/>
                    <a:pt x="11548" y="21574"/>
                    <a:pt x="11017" y="21590"/>
                  </a:cubicBezTo>
                  <a:cubicBezTo>
                    <a:pt x="10990" y="21591"/>
                    <a:pt x="10963" y="21597"/>
                    <a:pt x="10936" y="21600"/>
                  </a:cubicBezTo>
                  <a:cubicBezTo>
                    <a:pt x="10845" y="21600"/>
                    <a:pt x="10755" y="21600"/>
                    <a:pt x="10664" y="21600"/>
                  </a:cubicBezTo>
                  <a:cubicBezTo>
                    <a:pt x="10625" y="21597"/>
                    <a:pt x="10586" y="21591"/>
                    <a:pt x="10547" y="21590"/>
                  </a:cubicBezTo>
                  <a:cubicBezTo>
                    <a:pt x="9871" y="21583"/>
                    <a:pt x="9194" y="21560"/>
                    <a:pt x="8519" y="21510"/>
                  </a:cubicBezTo>
                  <a:cubicBezTo>
                    <a:pt x="7699" y="21448"/>
                    <a:pt x="6883" y="21349"/>
                    <a:pt x="6076" y="21190"/>
                  </a:cubicBezTo>
                  <a:cubicBezTo>
                    <a:pt x="5309" y="21038"/>
                    <a:pt x="4557" y="20834"/>
                    <a:pt x="3829" y="20540"/>
                  </a:cubicBezTo>
                  <a:cubicBezTo>
                    <a:pt x="3154" y="20267"/>
                    <a:pt x="2517" y="19924"/>
                    <a:pt x="1944" y="19461"/>
                  </a:cubicBezTo>
                  <a:cubicBezTo>
                    <a:pt x="1121" y="18795"/>
                    <a:pt x="541" y="17957"/>
                    <a:pt x="245" y="16918"/>
                  </a:cubicBezTo>
                  <a:cubicBezTo>
                    <a:pt x="130" y="16515"/>
                    <a:pt x="62" y="16103"/>
                    <a:pt x="34" y="15684"/>
                  </a:cubicBezTo>
                  <a:cubicBezTo>
                    <a:pt x="28" y="15595"/>
                    <a:pt x="12" y="15507"/>
                    <a:pt x="0" y="15418"/>
                  </a:cubicBezTo>
                  <a:cubicBezTo>
                    <a:pt x="0" y="15275"/>
                    <a:pt x="0" y="15132"/>
                    <a:pt x="0" y="14990"/>
                  </a:cubicBezTo>
                  <a:cubicBezTo>
                    <a:pt x="9" y="14932"/>
                    <a:pt x="24" y="14875"/>
                    <a:pt x="27" y="14816"/>
                  </a:cubicBezTo>
                  <a:cubicBezTo>
                    <a:pt x="62" y="14139"/>
                    <a:pt x="174" y="13473"/>
                    <a:pt x="337" y="12816"/>
                  </a:cubicBezTo>
                  <a:cubicBezTo>
                    <a:pt x="559" y="11922"/>
                    <a:pt x="866" y="11057"/>
                    <a:pt x="1225" y="10212"/>
                  </a:cubicBezTo>
                  <a:cubicBezTo>
                    <a:pt x="1746" y="8981"/>
                    <a:pt x="2363" y="7801"/>
                    <a:pt x="3036" y="6651"/>
                  </a:cubicBezTo>
                  <a:cubicBezTo>
                    <a:pt x="3688" y="5538"/>
                    <a:pt x="4394" y="4464"/>
                    <a:pt x="5204" y="3465"/>
                  </a:cubicBezTo>
                  <a:cubicBezTo>
                    <a:pt x="5753" y="2789"/>
                    <a:pt x="6344" y="2155"/>
                    <a:pt x="7010" y="1599"/>
                  </a:cubicBezTo>
                  <a:cubicBezTo>
                    <a:pt x="7544" y="1152"/>
                    <a:pt x="8116" y="766"/>
                    <a:pt x="8747" y="479"/>
                  </a:cubicBezTo>
                  <a:cubicBezTo>
                    <a:pt x="9265" y="244"/>
                    <a:pt x="9803" y="87"/>
                    <a:pt x="10368" y="32"/>
                  </a:cubicBezTo>
                  <a:cubicBezTo>
                    <a:pt x="10461" y="23"/>
                    <a:pt x="10553" y="11"/>
                    <a:pt x="10646" y="0"/>
                  </a:cubicBezTo>
                  <a:cubicBezTo>
                    <a:pt x="10755" y="0"/>
                    <a:pt x="10863" y="0"/>
                    <a:pt x="10972" y="0"/>
                  </a:cubicBezTo>
                  <a:cubicBezTo>
                    <a:pt x="10999" y="5"/>
                    <a:pt x="11025" y="13"/>
                    <a:pt x="11052" y="15"/>
                  </a:cubicBezTo>
                  <a:cubicBezTo>
                    <a:pt x="11211" y="33"/>
                    <a:pt x="11371" y="43"/>
                    <a:pt x="11529" y="68"/>
                  </a:cubicBezTo>
                  <a:cubicBezTo>
                    <a:pt x="12160" y="165"/>
                    <a:pt x="12750" y="387"/>
                    <a:pt x="13311" y="696"/>
                  </a:cubicBezTo>
                  <a:cubicBezTo>
                    <a:pt x="14032" y="1093"/>
                    <a:pt x="14670" y="1607"/>
                    <a:pt x="15261" y="2185"/>
                  </a:cubicBezTo>
                  <a:cubicBezTo>
                    <a:pt x="15902" y="2811"/>
                    <a:pt x="16477" y="3498"/>
                    <a:pt x="17005" y="4225"/>
                  </a:cubicBezTo>
                  <a:cubicBezTo>
                    <a:pt x="18227" y="5906"/>
                    <a:pt x="19254" y="7707"/>
                    <a:pt x="20128" y="9601"/>
                  </a:cubicBezTo>
                  <a:cubicBezTo>
                    <a:pt x="20596" y="10615"/>
                    <a:pt x="20991" y="11657"/>
                    <a:pt x="21264" y="12744"/>
                  </a:cubicBezTo>
                  <a:cubicBezTo>
                    <a:pt x="21441" y="13445"/>
                    <a:pt x="21573" y="14154"/>
                    <a:pt x="21585" y="14881"/>
                  </a:cubicBezTo>
                  <a:cubicBezTo>
                    <a:pt x="21586" y="14918"/>
                    <a:pt x="21595" y="14954"/>
                    <a:pt x="21600" y="14990"/>
                  </a:cubicBezTo>
                  <a:close/>
                  <a:moveTo>
                    <a:pt x="21600" y="14990"/>
                  </a:moveTo>
                </a:path>
              </a:pathLst>
            </a:custGeom>
            <a:gradFill>
              <a:gsLst>
                <a:gs pos="0">
                  <a:srgbClr val="4396D0"/>
                </a:gs>
                <a:gs pos="100000">
                  <a:srgbClr val="1B5281"/>
                </a:gs>
              </a:gsLst>
              <a:path path="rect">
                <a:fillToRect l="100000" t="100000"/>
              </a:path>
            </a:gra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1" dirty="0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sp>
          <p:nvSpPr>
            <p:cNvPr id="14" name="文本框 14"/>
            <p:cNvSpPr txBox="1"/>
            <p:nvPr/>
          </p:nvSpPr>
          <p:spPr>
            <a:xfrm>
              <a:off x="6320875" y="1355711"/>
              <a:ext cx="6687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01</a:t>
              </a:r>
              <a:endParaRPr lang="zh-CN" altLang="en-US" sz="32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15" name="深度视觉·原创设计 https://www.docer.com/works?userid=22383862"/>
          <p:cNvGrpSpPr/>
          <p:nvPr/>
        </p:nvGrpSpPr>
        <p:grpSpPr>
          <a:xfrm>
            <a:off x="1423489" y="4684941"/>
            <a:ext cx="793072" cy="772544"/>
            <a:chOff x="6258725" y="2458926"/>
            <a:chExt cx="793072" cy="772544"/>
          </a:xfrm>
        </p:grpSpPr>
        <p:sp>
          <p:nvSpPr>
            <p:cNvPr id="16" name="AutoShape 1"/>
            <p:cNvSpPr/>
            <p:nvPr/>
          </p:nvSpPr>
          <p:spPr bwMode="auto">
            <a:xfrm>
              <a:off x="6258725" y="2458926"/>
              <a:ext cx="793072" cy="772544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4990"/>
                  </a:moveTo>
                  <a:cubicBezTo>
                    <a:pt x="21600" y="15126"/>
                    <a:pt x="21600" y="15263"/>
                    <a:pt x="21600" y="15399"/>
                  </a:cubicBezTo>
                  <a:cubicBezTo>
                    <a:pt x="21594" y="15445"/>
                    <a:pt x="21584" y="15490"/>
                    <a:pt x="21584" y="15536"/>
                  </a:cubicBezTo>
                  <a:cubicBezTo>
                    <a:pt x="21583" y="15866"/>
                    <a:pt x="21538" y="16191"/>
                    <a:pt x="21471" y="16513"/>
                  </a:cubicBezTo>
                  <a:cubicBezTo>
                    <a:pt x="21274" y="17469"/>
                    <a:pt x="20847" y="18299"/>
                    <a:pt x="20177" y="18995"/>
                  </a:cubicBezTo>
                  <a:cubicBezTo>
                    <a:pt x="19694" y="19496"/>
                    <a:pt x="19133" y="19885"/>
                    <a:pt x="18522" y="20201"/>
                  </a:cubicBezTo>
                  <a:cubicBezTo>
                    <a:pt x="17784" y="20582"/>
                    <a:pt x="17006" y="20844"/>
                    <a:pt x="16205" y="21041"/>
                  </a:cubicBezTo>
                  <a:cubicBezTo>
                    <a:pt x="15549" y="21201"/>
                    <a:pt x="14886" y="21315"/>
                    <a:pt x="14217" y="21398"/>
                  </a:cubicBezTo>
                  <a:cubicBezTo>
                    <a:pt x="13683" y="21465"/>
                    <a:pt x="13147" y="21516"/>
                    <a:pt x="12611" y="21540"/>
                  </a:cubicBezTo>
                  <a:cubicBezTo>
                    <a:pt x="12079" y="21565"/>
                    <a:pt x="11548" y="21574"/>
                    <a:pt x="11017" y="21590"/>
                  </a:cubicBezTo>
                  <a:cubicBezTo>
                    <a:pt x="10990" y="21591"/>
                    <a:pt x="10963" y="21597"/>
                    <a:pt x="10936" y="21600"/>
                  </a:cubicBezTo>
                  <a:cubicBezTo>
                    <a:pt x="10845" y="21600"/>
                    <a:pt x="10755" y="21600"/>
                    <a:pt x="10664" y="21600"/>
                  </a:cubicBezTo>
                  <a:cubicBezTo>
                    <a:pt x="10625" y="21597"/>
                    <a:pt x="10586" y="21591"/>
                    <a:pt x="10547" y="21590"/>
                  </a:cubicBezTo>
                  <a:cubicBezTo>
                    <a:pt x="9871" y="21583"/>
                    <a:pt x="9194" y="21560"/>
                    <a:pt x="8519" y="21510"/>
                  </a:cubicBezTo>
                  <a:cubicBezTo>
                    <a:pt x="7699" y="21448"/>
                    <a:pt x="6883" y="21349"/>
                    <a:pt x="6076" y="21190"/>
                  </a:cubicBezTo>
                  <a:cubicBezTo>
                    <a:pt x="5309" y="21038"/>
                    <a:pt x="4557" y="20834"/>
                    <a:pt x="3829" y="20540"/>
                  </a:cubicBezTo>
                  <a:cubicBezTo>
                    <a:pt x="3154" y="20267"/>
                    <a:pt x="2517" y="19924"/>
                    <a:pt x="1944" y="19461"/>
                  </a:cubicBezTo>
                  <a:cubicBezTo>
                    <a:pt x="1121" y="18795"/>
                    <a:pt x="541" y="17957"/>
                    <a:pt x="245" y="16918"/>
                  </a:cubicBezTo>
                  <a:cubicBezTo>
                    <a:pt x="130" y="16515"/>
                    <a:pt x="62" y="16103"/>
                    <a:pt x="34" y="15684"/>
                  </a:cubicBezTo>
                  <a:cubicBezTo>
                    <a:pt x="28" y="15595"/>
                    <a:pt x="12" y="15507"/>
                    <a:pt x="0" y="15418"/>
                  </a:cubicBezTo>
                  <a:cubicBezTo>
                    <a:pt x="0" y="15275"/>
                    <a:pt x="0" y="15132"/>
                    <a:pt x="0" y="14990"/>
                  </a:cubicBezTo>
                  <a:cubicBezTo>
                    <a:pt x="9" y="14932"/>
                    <a:pt x="24" y="14875"/>
                    <a:pt x="27" y="14816"/>
                  </a:cubicBezTo>
                  <a:cubicBezTo>
                    <a:pt x="62" y="14139"/>
                    <a:pt x="174" y="13473"/>
                    <a:pt x="337" y="12816"/>
                  </a:cubicBezTo>
                  <a:cubicBezTo>
                    <a:pt x="559" y="11922"/>
                    <a:pt x="866" y="11057"/>
                    <a:pt x="1225" y="10212"/>
                  </a:cubicBezTo>
                  <a:cubicBezTo>
                    <a:pt x="1746" y="8981"/>
                    <a:pt x="2363" y="7801"/>
                    <a:pt x="3036" y="6651"/>
                  </a:cubicBezTo>
                  <a:cubicBezTo>
                    <a:pt x="3688" y="5538"/>
                    <a:pt x="4394" y="4464"/>
                    <a:pt x="5204" y="3465"/>
                  </a:cubicBezTo>
                  <a:cubicBezTo>
                    <a:pt x="5753" y="2789"/>
                    <a:pt x="6344" y="2155"/>
                    <a:pt x="7010" y="1599"/>
                  </a:cubicBezTo>
                  <a:cubicBezTo>
                    <a:pt x="7544" y="1152"/>
                    <a:pt x="8116" y="766"/>
                    <a:pt x="8747" y="479"/>
                  </a:cubicBezTo>
                  <a:cubicBezTo>
                    <a:pt x="9265" y="244"/>
                    <a:pt x="9803" y="87"/>
                    <a:pt x="10368" y="32"/>
                  </a:cubicBezTo>
                  <a:cubicBezTo>
                    <a:pt x="10461" y="23"/>
                    <a:pt x="10553" y="11"/>
                    <a:pt x="10646" y="0"/>
                  </a:cubicBezTo>
                  <a:cubicBezTo>
                    <a:pt x="10755" y="0"/>
                    <a:pt x="10863" y="0"/>
                    <a:pt x="10972" y="0"/>
                  </a:cubicBezTo>
                  <a:cubicBezTo>
                    <a:pt x="10999" y="5"/>
                    <a:pt x="11025" y="13"/>
                    <a:pt x="11052" y="15"/>
                  </a:cubicBezTo>
                  <a:cubicBezTo>
                    <a:pt x="11211" y="33"/>
                    <a:pt x="11371" y="43"/>
                    <a:pt x="11529" y="68"/>
                  </a:cubicBezTo>
                  <a:cubicBezTo>
                    <a:pt x="12160" y="165"/>
                    <a:pt x="12750" y="387"/>
                    <a:pt x="13311" y="696"/>
                  </a:cubicBezTo>
                  <a:cubicBezTo>
                    <a:pt x="14032" y="1093"/>
                    <a:pt x="14670" y="1607"/>
                    <a:pt x="15261" y="2185"/>
                  </a:cubicBezTo>
                  <a:cubicBezTo>
                    <a:pt x="15902" y="2811"/>
                    <a:pt x="16477" y="3498"/>
                    <a:pt x="17005" y="4225"/>
                  </a:cubicBezTo>
                  <a:cubicBezTo>
                    <a:pt x="18227" y="5906"/>
                    <a:pt x="19254" y="7707"/>
                    <a:pt x="20128" y="9601"/>
                  </a:cubicBezTo>
                  <a:cubicBezTo>
                    <a:pt x="20596" y="10615"/>
                    <a:pt x="20991" y="11657"/>
                    <a:pt x="21264" y="12744"/>
                  </a:cubicBezTo>
                  <a:cubicBezTo>
                    <a:pt x="21441" y="13445"/>
                    <a:pt x="21573" y="14154"/>
                    <a:pt x="21585" y="14881"/>
                  </a:cubicBezTo>
                  <a:cubicBezTo>
                    <a:pt x="21586" y="14918"/>
                    <a:pt x="21595" y="14954"/>
                    <a:pt x="21600" y="14990"/>
                  </a:cubicBezTo>
                  <a:close/>
                  <a:moveTo>
                    <a:pt x="21600" y="14990"/>
                  </a:moveTo>
                </a:path>
              </a:pathLst>
            </a:custGeom>
            <a:gradFill>
              <a:gsLst>
                <a:gs pos="0">
                  <a:srgbClr val="4396D0"/>
                </a:gs>
                <a:gs pos="100000">
                  <a:srgbClr val="1B5281"/>
                </a:gs>
              </a:gsLst>
              <a:path path="rect">
                <a:fillToRect l="100000" t="100000"/>
              </a:path>
            </a:gra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1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sp>
          <p:nvSpPr>
            <p:cNvPr id="17" name="文本框 17"/>
            <p:cNvSpPr txBox="1"/>
            <p:nvPr/>
          </p:nvSpPr>
          <p:spPr>
            <a:xfrm>
              <a:off x="6320875" y="2552811"/>
              <a:ext cx="6687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02</a:t>
              </a:r>
              <a:endParaRPr lang="zh-CN" altLang="en-US" sz="32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18" name="深度视觉·原创设计 https://www.docer.com/works?userid=22383862"/>
          <p:cNvGrpSpPr/>
          <p:nvPr/>
        </p:nvGrpSpPr>
        <p:grpSpPr>
          <a:xfrm>
            <a:off x="6408397" y="3494131"/>
            <a:ext cx="793072" cy="772544"/>
            <a:chOff x="6258725" y="3656026"/>
            <a:chExt cx="793072" cy="772544"/>
          </a:xfrm>
        </p:grpSpPr>
        <p:sp>
          <p:nvSpPr>
            <p:cNvPr id="19" name="AutoShape 1"/>
            <p:cNvSpPr/>
            <p:nvPr/>
          </p:nvSpPr>
          <p:spPr bwMode="auto">
            <a:xfrm>
              <a:off x="6258725" y="3656026"/>
              <a:ext cx="793072" cy="772544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4990"/>
                  </a:moveTo>
                  <a:cubicBezTo>
                    <a:pt x="21600" y="15126"/>
                    <a:pt x="21600" y="15263"/>
                    <a:pt x="21600" y="15399"/>
                  </a:cubicBezTo>
                  <a:cubicBezTo>
                    <a:pt x="21594" y="15445"/>
                    <a:pt x="21584" y="15490"/>
                    <a:pt x="21584" y="15536"/>
                  </a:cubicBezTo>
                  <a:cubicBezTo>
                    <a:pt x="21583" y="15866"/>
                    <a:pt x="21538" y="16191"/>
                    <a:pt x="21471" y="16513"/>
                  </a:cubicBezTo>
                  <a:cubicBezTo>
                    <a:pt x="21274" y="17469"/>
                    <a:pt x="20847" y="18299"/>
                    <a:pt x="20177" y="18995"/>
                  </a:cubicBezTo>
                  <a:cubicBezTo>
                    <a:pt x="19694" y="19496"/>
                    <a:pt x="19133" y="19885"/>
                    <a:pt x="18522" y="20201"/>
                  </a:cubicBezTo>
                  <a:cubicBezTo>
                    <a:pt x="17784" y="20582"/>
                    <a:pt x="17006" y="20844"/>
                    <a:pt x="16205" y="21041"/>
                  </a:cubicBezTo>
                  <a:cubicBezTo>
                    <a:pt x="15549" y="21201"/>
                    <a:pt x="14886" y="21315"/>
                    <a:pt x="14217" y="21398"/>
                  </a:cubicBezTo>
                  <a:cubicBezTo>
                    <a:pt x="13683" y="21465"/>
                    <a:pt x="13147" y="21516"/>
                    <a:pt x="12611" y="21540"/>
                  </a:cubicBezTo>
                  <a:cubicBezTo>
                    <a:pt x="12079" y="21565"/>
                    <a:pt x="11548" y="21574"/>
                    <a:pt x="11017" y="21590"/>
                  </a:cubicBezTo>
                  <a:cubicBezTo>
                    <a:pt x="10990" y="21591"/>
                    <a:pt x="10963" y="21597"/>
                    <a:pt x="10936" y="21600"/>
                  </a:cubicBezTo>
                  <a:cubicBezTo>
                    <a:pt x="10845" y="21600"/>
                    <a:pt x="10755" y="21600"/>
                    <a:pt x="10664" y="21600"/>
                  </a:cubicBezTo>
                  <a:cubicBezTo>
                    <a:pt x="10625" y="21597"/>
                    <a:pt x="10586" y="21591"/>
                    <a:pt x="10547" y="21590"/>
                  </a:cubicBezTo>
                  <a:cubicBezTo>
                    <a:pt x="9871" y="21583"/>
                    <a:pt x="9194" y="21560"/>
                    <a:pt x="8519" y="21510"/>
                  </a:cubicBezTo>
                  <a:cubicBezTo>
                    <a:pt x="7699" y="21448"/>
                    <a:pt x="6883" y="21349"/>
                    <a:pt x="6076" y="21190"/>
                  </a:cubicBezTo>
                  <a:cubicBezTo>
                    <a:pt x="5309" y="21038"/>
                    <a:pt x="4557" y="20834"/>
                    <a:pt x="3829" y="20540"/>
                  </a:cubicBezTo>
                  <a:cubicBezTo>
                    <a:pt x="3154" y="20267"/>
                    <a:pt x="2517" y="19924"/>
                    <a:pt x="1944" y="19461"/>
                  </a:cubicBezTo>
                  <a:cubicBezTo>
                    <a:pt x="1121" y="18795"/>
                    <a:pt x="541" y="17957"/>
                    <a:pt x="245" y="16918"/>
                  </a:cubicBezTo>
                  <a:cubicBezTo>
                    <a:pt x="130" y="16515"/>
                    <a:pt x="62" y="16103"/>
                    <a:pt x="34" y="15684"/>
                  </a:cubicBezTo>
                  <a:cubicBezTo>
                    <a:pt x="28" y="15595"/>
                    <a:pt x="12" y="15507"/>
                    <a:pt x="0" y="15418"/>
                  </a:cubicBezTo>
                  <a:cubicBezTo>
                    <a:pt x="0" y="15275"/>
                    <a:pt x="0" y="15132"/>
                    <a:pt x="0" y="14990"/>
                  </a:cubicBezTo>
                  <a:cubicBezTo>
                    <a:pt x="9" y="14932"/>
                    <a:pt x="24" y="14875"/>
                    <a:pt x="27" y="14816"/>
                  </a:cubicBezTo>
                  <a:cubicBezTo>
                    <a:pt x="62" y="14139"/>
                    <a:pt x="174" y="13473"/>
                    <a:pt x="337" y="12816"/>
                  </a:cubicBezTo>
                  <a:cubicBezTo>
                    <a:pt x="559" y="11922"/>
                    <a:pt x="866" y="11057"/>
                    <a:pt x="1225" y="10212"/>
                  </a:cubicBezTo>
                  <a:cubicBezTo>
                    <a:pt x="1746" y="8981"/>
                    <a:pt x="2363" y="7801"/>
                    <a:pt x="3036" y="6651"/>
                  </a:cubicBezTo>
                  <a:cubicBezTo>
                    <a:pt x="3688" y="5538"/>
                    <a:pt x="4394" y="4464"/>
                    <a:pt x="5204" y="3465"/>
                  </a:cubicBezTo>
                  <a:cubicBezTo>
                    <a:pt x="5753" y="2789"/>
                    <a:pt x="6344" y="2155"/>
                    <a:pt x="7010" y="1599"/>
                  </a:cubicBezTo>
                  <a:cubicBezTo>
                    <a:pt x="7544" y="1152"/>
                    <a:pt x="8116" y="766"/>
                    <a:pt x="8747" y="479"/>
                  </a:cubicBezTo>
                  <a:cubicBezTo>
                    <a:pt x="9265" y="244"/>
                    <a:pt x="9803" y="87"/>
                    <a:pt x="10368" y="32"/>
                  </a:cubicBezTo>
                  <a:cubicBezTo>
                    <a:pt x="10461" y="23"/>
                    <a:pt x="10553" y="11"/>
                    <a:pt x="10646" y="0"/>
                  </a:cubicBezTo>
                  <a:cubicBezTo>
                    <a:pt x="10755" y="0"/>
                    <a:pt x="10863" y="0"/>
                    <a:pt x="10972" y="0"/>
                  </a:cubicBezTo>
                  <a:cubicBezTo>
                    <a:pt x="10999" y="5"/>
                    <a:pt x="11025" y="13"/>
                    <a:pt x="11052" y="15"/>
                  </a:cubicBezTo>
                  <a:cubicBezTo>
                    <a:pt x="11211" y="33"/>
                    <a:pt x="11371" y="43"/>
                    <a:pt x="11529" y="68"/>
                  </a:cubicBezTo>
                  <a:cubicBezTo>
                    <a:pt x="12160" y="165"/>
                    <a:pt x="12750" y="387"/>
                    <a:pt x="13311" y="696"/>
                  </a:cubicBezTo>
                  <a:cubicBezTo>
                    <a:pt x="14032" y="1093"/>
                    <a:pt x="14670" y="1607"/>
                    <a:pt x="15261" y="2185"/>
                  </a:cubicBezTo>
                  <a:cubicBezTo>
                    <a:pt x="15902" y="2811"/>
                    <a:pt x="16477" y="3498"/>
                    <a:pt x="17005" y="4225"/>
                  </a:cubicBezTo>
                  <a:cubicBezTo>
                    <a:pt x="18227" y="5906"/>
                    <a:pt x="19254" y="7707"/>
                    <a:pt x="20128" y="9601"/>
                  </a:cubicBezTo>
                  <a:cubicBezTo>
                    <a:pt x="20596" y="10615"/>
                    <a:pt x="20991" y="11657"/>
                    <a:pt x="21264" y="12744"/>
                  </a:cubicBezTo>
                  <a:cubicBezTo>
                    <a:pt x="21441" y="13445"/>
                    <a:pt x="21573" y="14154"/>
                    <a:pt x="21585" y="14881"/>
                  </a:cubicBezTo>
                  <a:cubicBezTo>
                    <a:pt x="21586" y="14918"/>
                    <a:pt x="21595" y="14954"/>
                    <a:pt x="21600" y="14990"/>
                  </a:cubicBezTo>
                  <a:close/>
                  <a:moveTo>
                    <a:pt x="21600" y="14990"/>
                  </a:moveTo>
                </a:path>
              </a:pathLst>
            </a:custGeom>
            <a:gradFill>
              <a:gsLst>
                <a:gs pos="0">
                  <a:srgbClr val="4396D0"/>
                </a:gs>
                <a:gs pos="100000">
                  <a:srgbClr val="1B5281"/>
                </a:gs>
              </a:gsLst>
              <a:path path="rect">
                <a:fillToRect l="100000" t="100000"/>
              </a:path>
            </a:gra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1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sp>
          <p:nvSpPr>
            <p:cNvPr id="20" name="文本框 20"/>
            <p:cNvSpPr txBox="1"/>
            <p:nvPr/>
          </p:nvSpPr>
          <p:spPr>
            <a:xfrm>
              <a:off x="6320875" y="3749911"/>
              <a:ext cx="6687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03</a:t>
              </a:r>
              <a:endParaRPr lang="zh-CN" altLang="en-US" sz="32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21" name="深度视觉·原创设计 https://www.docer.com/works?userid=22383862"/>
          <p:cNvGrpSpPr/>
          <p:nvPr/>
        </p:nvGrpSpPr>
        <p:grpSpPr>
          <a:xfrm>
            <a:off x="6408397" y="4691231"/>
            <a:ext cx="793072" cy="772544"/>
            <a:chOff x="6258725" y="4853126"/>
            <a:chExt cx="793072" cy="772544"/>
          </a:xfrm>
        </p:grpSpPr>
        <p:sp>
          <p:nvSpPr>
            <p:cNvPr id="22" name="AutoShape 1"/>
            <p:cNvSpPr/>
            <p:nvPr/>
          </p:nvSpPr>
          <p:spPr bwMode="auto">
            <a:xfrm>
              <a:off x="6258725" y="4853126"/>
              <a:ext cx="793072" cy="772544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4990"/>
                  </a:moveTo>
                  <a:cubicBezTo>
                    <a:pt x="21600" y="15126"/>
                    <a:pt x="21600" y="15263"/>
                    <a:pt x="21600" y="15399"/>
                  </a:cubicBezTo>
                  <a:cubicBezTo>
                    <a:pt x="21594" y="15445"/>
                    <a:pt x="21584" y="15490"/>
                    <a:pt x="21584" y="15536"/>
                  </a:cubicBezTo>
                  <a:cubicBezTo>
                    <a:pt x="21583" y="15866"/>
                    <a:pt x="21538" y="16191"/>
                    <a:pt x="21471" y="16513"/>
                  </a:cubicBezTo>
                  <a:cubicBezTo>
                    <a:pt x="21274" y="17469"/>
                    <a:pt x="20847" y="18299"/>
                    <a:pt x="20177" y="18995"/>
                  </a:cubicBezTo>
                  <a:cubicBezTo>
                    <a:pt x="19694" y="19496"/>
                    <a:pt x="19133" y="19885"/>
                    <a:pt x="18522" y="20201"/>
                  </a:cubicBezTo>
                  <a:cubicBezTo>
                    <a:pt x="17784" y="20582"/>
                    <a:pt x="17006" y="20844"/>
                    <a:pt x="16205" y="21041"/>
                  </a:cubicBezTo>
                  <a:cubicBezTo>
                    <a:pt x="15549" y="21201"/>
                    <a:pt x="14886" y="21315"/>
                    <a:pt x="14217" y="21398"/>
                  </a:cubicBezTo>
                  <a:cubicBezTo>
                    <a:pt x="13683" y="21465"/>
                    <a:pt x="13147" y="21516"/>
                    <a:pt x="12611" y="21540"/>
                  </a:cubicBezTo>
                  <a:cubicBezTo>
                    <a:pt x="12079" y="21565"/>
                    <a:pt x="11548" y="21574"/>
                    <a:pt x="11017" y="21590"/>
                  </a:cubicBezTo>
                  <a:cubicBezTo>
                    <a:pt x="10990" y="21591"/>
                    <a:pt x="10963" y="21597"/>
                    <a:pt x="10936" y="21600"/>
                  </a:cubicBezTo>
                  <a:cubicBezTo>
                    <a:pt x="10845" y="21600"/>
                    <a:pt x="10755" y="21600"/>
                    <a:pt x="10664" y="21600"/>
                  </a:cubicBezTo>
                  <a:cubicBezTo>
                    <a:pt x="10625" y="21597"/>
                    <a:pt x="10586" y="21591"/>
                    <a:pt x="10547" y="21590"/>
                  </a:cubicBezTo>
                  <a:cubicBezTo>
                    <a:pt x="9871" y="21583"/>
                    <a:pt x="9194" y="21560"/>
                    <a:pt x="8519" y="21510"/>
                  </a:cubicBezTo>
                  <a:cubicBezTo>
                    <a:pt x="7699" y="21448"/>
                    <a:pt x="6883" y="21349"/>
                    <a:pt x="6076" y="21190"/>
                  </a:cubicBezTo>
                  <a:cubicBezTo>
                    <a:pt x="5309" y="21038"/>
                    <a:pt x="4557" y="20834"/>
                    <a:pt x="3829" y="20540"/>
                  </a:cubicBezTo>
                  <a:cubicBezTo>
                    <a:pt x="3154" y="20267"/>
                    <a:pt x="2517" y="19924"/>
                    <a:pt x="1944" y="19461"/>
                  </a:cubicBezTo>
                  <a:cubicBezTo>
                    <a:pt x="1121" y="18795"/>
                    <a:pt x="541" y="17957"/>
                    <a:pt x="245" y="16918"/>
                  </a:cubicBezTo>
                  <a:cubicBezTo>
                    <a:pt x="130" y="16515"/>
                    <a:pt x="62" y="16103"/>
                    <a:pt x="34" y="15684"/>
                  </a:cubicBezTo>
                  <a:cubicBezTo>
                    <a:pt x="28" y="15595"/>
                    <a:pt x="12" y="15507"/>
                    <a:pt x="0" y="15418"/>
                  </a:cubicBezTo>
                  <a:cubicBezTo>
                    <a:pt x="0" y="15275"/>
                    <a:pt x="0" y="15132"/>
                    <a:pt x="0" y="14990"/>
                  </a:cubicBezTo>
                  <a:cubicBezTo>
                    <a:pt x="9" y="14932"/>
                    <a:pt x="24" y="14875"/>
                    <a:pt x="27" y="14816"/>
                  </a:cubicBezTo>
                  <a:cubicBezTo>
                    <a:pt x="62" y="14139"/>
                    <a:pt x="174" y="13473"/>
                    <a:pt x="337" y="12816"/>
                  </a:cubicBezTo>
                  <a:cubicBezTo>
                    <a:pt x="559" y="11922"/>
                    <a:pt x="866" y="11057"/>
                    <a:pt x="1225" y="10212"/>
                  </a:cubicBezTo>
                  <a:cubicBezTo>
                    <a:pt x="1746" y="8981"/>
                    <a:pt x="2363" y="7801"/>
                    <a:pt x="3036" y="6651"/>
                  </a:cubicBezTo>
                  <a:cubicBezTo>
                    <a:pt x="3688" y="5538"/>
                    <a:pt x="4394" y="4464"/>
                    <a:pt x="5204" y="3465"/>
                  </a:cubicBezTo>
                  <a:cubicBezTo>
                    <a:pt x="5753" y="2789"/>
                    <a:pt x="6344" y="2155"/>
                    <a:pt x="7010" y="1599"/>
                  </a:cubicBezTo>
                  <a:cubicBezTo>
                    <a:pt x="7544" y="1152"/>
                    <a:pt x="8116" y="766"/>
                    <a:pt x="8747" y="479"/>
                  </a:cubicBezTo>
                  <a:cubicBezTo>
                    <a:pt x="9265" y="244"/>
                    <a:pt x="9803" y="87"/>
                    <a:pt x="10368" y="32"/>
                  </a:cubicBezTo>
                  <a:cubicBezTo>
                    <a:pt x="10461" y="23"/>
                    <a:pt x="10553" y="11"/>
                    <a:pt x="10646" y="0"/>
                  </a:cubicBezTo>
                  <a:cubicBezTo>
                    <a:pt x="10755" y="0"/>
                    <a:pt x="10863" y="0"/>
                    <a:pt x="10972" y="0"/>
                  </a:cubicBezTo>
                  <a:cubicBezTo>
                    <a:pt x="10999" y="5"/>
                    <a:pt x="11025" y="13"/>
                    <a:pt x="11052" y="15"/>
                  </a:cubicBezTo>
                  <a:cubicBezTo>
                    <a:pt x="11211" y="33"/>
                    <a:pt x="11371" y="43"/>
                    <a:pt x="11529" y="68"/>
                  </a:cubicBezTo>
                  <a:cubicBezTo>
                    <a:pt x="12160" y="165"/>
                    <a:pt x="12750" y="387"/>
                    <a:pt x="13311" y="696"/>
                  </a:cubicBezTo>
                  <a:cubicBezTo>
                    <a:pt x="14032" y="1093"/>
                    <a:pt x="14670" y="1607"/>
                    <a:pt x="15261" y="2185"/>
                  </a:cubicBezTo>
                  <a:cubicBezTo>
                    <a:pt x="15902" y="2811"/>
                    <a:pt x="16477" y="3498"/>
                    <a:pt x="17005" y="4225"/>
                  </a:cubicBezTo>
                  <a:cubicBezTo>
                    <a:pt x="18227" y="5906"/>
                    <a:pt x="19254" y="7707"/>
                    <a:pt x="20128" y="9601"/>
                  </a:cubicBezTo>
                  <a:cubicBezTo>
                    <a:pt x="20596" y="10615"/>
                    <a:pt x="20991" y="11657"/>
                    <a:pt x="21264" y="12744"/>
                  </a:cubicBezTo>
                  <a:cubicBezTo>
                    <a:pt x="21441" y="13445"/>
                    <a:pt x="21573" y="14154"/>
                    <a:pt x="21585" y="14881"/>
                  </a:cubicBezTo>
                  <a:cubicBezTo>
                    <a:pt x="21586" y="14918"/>
                    <a:pt x="21595" y="14954"/>
                    <a:pt x="21600" y="14990"/>
                  </a:cubicBezTo>
                  <a:close/>
                  <a:moveTo>
                    <a:pt x="21600" y="14990"/>
                  </a:moveTo>
                </a:path>
              </a:pathLst>
            </a:custGeom>
            <a:gradFill>
              <a:gsLst>
                <a:gs pos="0">
                  <a:srgbClr val="4396D0"/>
                </a:gs>
                <a:gs pos="100000">
                  <a:srgbClr val="1B5281"/>
                </a:gs>
              </a:gsLst>
              <a:path path="rect">
                <a:fillToRect l="100000" t="100000"/>
              </a:path>
            </a:gra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1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sp>
          <p:nvSpPr>
            <p:cNvPr id="23" name="文本框 23"/>
            <p:cNvSpPr txBox="1"/>
            <p:nvPr/>
          </p:nvSpPr>
          <p:spPr>
            <a:xfrm>
              <a:off x="6320875" y="4947011"/>
              <a:ext cx="6687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04</a:t>
              </a:r>
              <a:endParaRPr lang="zh-CN" altLang="en-US" sz="32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深度视觉·原创设计 https://www.docer.com/works?userid=22383862"/>
          <p:cNvSpPr/>
          <p:nvPr/>
        </p:nvSpPr>
        <p:spPr>
          <a:xfrm flipV="1">
            <a:off x="0" y="-8"/>
            <a:ext cx="12167774" cy="5841249"/>
          </a:xfrm>
          <a:prstGeom prst="rtTriangle">
            <a:avLst/>
          </a:prstGeom>
          <a:solidFill>
            <a:schemeClr val="bg1">
              <a:lumMod val="95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2" name="深度视觉·原创设计 https://www.docer.com/works?userid=22383862"/>
          <p:cNvSpPr/>
          <p:nvPr/>
        </p:nvSpPr>
        <p:spPr>
          <a:xfrm>
            <a:off x="9720104" y="493918"/>
            <a:ext cx="1877130" cy="59790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396D0"/>
              </a:gs>
              <a:gs pos="100000">
                <a:srgbClr val="1B5281"/>
              </a:gs>
            </a:gsLst>
            <a:path path="rect">
              <a:fillToRect l="100000" t="100000"/>
            </a:path>
          </a:gradFill>
          <a:ln>
            <a:noFill/>
          </a:ln>
          <a:effectLst>
            <a:outerShdw blurRad="215900" sx="102000" sy="102000" algn="c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i="1" dirty="0">
              <a:latin typeface="思源黑体" panose="020B0500000000000000" pitchFamily="34" charset="-122"/>
              <a:ea typeface="思源黑体" panose="020B0500000000000000" pitchFamily="34" charset="-122"/>
              <a:cs typeface="Arial" panose="020B0704020202020204" pitchFamily="34" charset="0"/>
              <a:sym typeface="思源黑体" panose="020B0500000000000000" pitchFamily="34" charset="-122"/>
            </a:endParaRPr>
          </a:p>
        </p:txBody>
      </p:sp>
      <p:sp>
        <p:nvSpPr>
          <p:cNvPr id="33" name="深度视觉·原创设计 https://www.docer.com/works?userid=22383862"/>
          <p:cNvSpPr/>
          <p:nvPr/>
        </p:nvSpPr>
        <p:spPr>
          <a:xfrm>
            <a:off x="9720104" y="602601"/>
            <a:ext cx="1877130" cy="38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输入您的标题</a:t>
            </a:r>
            <a:endParaRPr lang="zh-CN" altLang="en-US" sz="1600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34" name="深度视觉·原创设计 https://www.docer.com/works?userid=22383862"/>
          <p:cNvSpPr/>
          <p:nvPr/>
        </p:nvSpPr>
        <p:spPr>
          <a:xfrm flipH="1">
            <a:off x="10208524" y="5841241"/>
            <a:ext cx="1983475" cy="1016759"/>
          </a:xfrm>
          <a:prstGeom prst="rtTriangle">
            <a:avLst/>
          </a:prstGeom>
          <a:gradFill>
            <a:gsLst>
              <a:gs pos="0">
                <a:srgbClr val="4396D0"/>
              </a:gs>
              <a:gs pos="100000">
                <a:srgbClr val="1B5281"/>
              </a:gs>
            </a:gsLst>
            <a:path path="rect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2" name="深度视觉·原创设计 https://www.docer.com/works?userid=22383862"/>
          <p:cNvSpPr/>
          <p:nvPr/>
        </p:nvSpPr>
        <p:spPr>
          <a:xfrm>
            <a:off x="6770272" y="4063864"/>
            <a:ext cx="569167" cy="569167"/>
          </a:xfrm>
          <a:prstGeom prst="ellipse">
            <a:avLst/>
          </a:prstGeom>
          <a:solidFill>
            <a:schemeClr val="accent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深度视觉·原创设计 https://www.docer.com/works?userid=22383862"/>
          <p:cNvSpPr/>
          <p:nvPr/>
        </p:nvSpPr>
        <p:spPr>
          <a:xfrm>
            <a:off x="6770272" y="5105914"/>
            <a:ext cx="569167" cy="569167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深度视觉·原创设计 https://www.docer.com/works?userid=22383862"/>
          <p:cNvSpPr/>
          <p:nvPr/>
        </p:nvSpPr>
        <p:spPr>
          <a:xfrm>
            <a:off x="6770272" y="3013878"/>
            <a:ext cx="569167" cy="569167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深度视觉·原创设计 https://www.docer.com/works?userid=22383862"/>
          <p:cNvGrpSpPr/>
          <p:nvPr/>
        </p:nvGrpSpPr>
        <p:grpSpPr>
          <a:xfrm>
            <a:off x="6770272" y="1971828"/>
            <a:ext cx="569167" cy="569167"/>
            <a:chOff x="7542212" y="2328739"/>
            <a:chExt cx="569167" cy="569167"/>
          </a:xfrm>
        </p:grpSpPr>
        <p:sp>
          <p:nvSpPr>
            <p:cNvPr id="6" name="Oval 1635"/>
            <p:cNvSpPr/>
            <p:nvPr/>
          </p:nvSpPr>
          <p:spPr>
            <a:xfrm>
              <a:off x="7542212" y="2328739"/>
              <a:ext cx="569167" cy="56916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1387"/>
            <p:cNvSpPr>
              <a:spLocks noEditPoints="1"/>
            </p:cNvSpPr>
            <p:nvPr/>
          </p:nvSpPr>
          <p:spPr bwMode="auto">
            <a:xfrm>
              <a:off x="7706254" y="2514600"/>
              <a:ext cx="241082" cy="245985"/>
            </a:xfrm>
            <a:custGeom>
              <a:avLst/>
              <a:gdLst/>
              <a:ahLst/>
              <a:cxnLst>
                <a:cxn ang="0">
                  <a:pos x="155" y="0"/>
                </a:cxn>
                <a:cxn ang="0">
                  <a:pos x="43" y="0"/>
                </a:cxn>
                <a:cxn ang="0">
                  <a:pos x="0" y="33"/>
                </a:cxn>
                <a:cxn ang="0">
                  <a:pos x="0" y="126"/>
                </a:cxn>
                <a:cxn ang="0">
                  <a:pos x="43" y="165"/>
                </a:cxn>
                <a:cxn ang="0">
                  <a:pos x="103" y="165"/>
                </a:cxn>
                <a:cxn ang="0">
                  <a:pos x="165" y="196"/>
                </a:cxn>
                <a:cxn ang="0">
                  <a:pos x="165" y="157"/>
                </a:cxn>
                <a:cxn ang="0">
                  <a:pos x="192" y="126"/>
                </a:cxn>
                <a:cxn ang="0">
                  <a:pos x="192" y="33"/>
                </a:cxn>
                <a:cxn ang="0">
                  <a:pos x="155" y="0"/>
                </a:cxn>
                <a:cxn ang="0">
                  <a:pos x="140" y="121"/>
                </a:cxn>
                <a:cxn ang="0">
                  <a:pos x="129" y="132"/>
                </a:cxn>
                <a:cxn ang="0">
                  <a:pos x="49" y="132"/>
                </a:cxn>
                <a:cxn ang="0">
                  <a:pos x="38" y="121"/>
                </a:cxn>
                <a:cxn ang="0">
                  <a:pos x="38" y="120"/>
                </a:cxn>
                <a:cxn ang="0">
                  <a:pos x="49" y="110"/>
                </a:cxn>
                <a:cxn ang="0">
                  <a:pos x="129" y="110"/>
                </a:cxn>
                <a:cxn ang="0">
                  <a:pos x="140" y="120"/>
                </a:cxn>
                <a:cxn ang="0">
                  <a:pos x="140" y="121"/>
                </a:cxn>
                <a:cxn ang="0">
                  <a:pos x="168" y="88"/>
                </a:cxn>
                <a:cxn ang="0">
                  <a:pos x="157" y="99"/>
                </a:cxn>
                <a:cxn ang="0">
                  <a:pos x="49" y="99"/>
                </a:cxn>
                <a:cxn ang="0">
                  <a:pos x="38" y="88"/>
                </a:cxn>
                <a:cxn ang="0">
                  <a:pos x="38" y="87"/>
                </a:cxn>
                <a:cxn ang="0">
                  <a:pos x="49" y="77"/>
                </a:cxn>
                <a:cxn ang="0">
                  <a:pos x="157" y="77"/>
                </a:cxn>
                <a:cxn ang="0">
                  <a:pos x="168" y="87"/>
                </a:cxn>
                <a:cxn ang="0">
                  <a:pos x="168" y="88"/>
                </a:cxn>
                <a:cxn ang="0">
                  <a:pos x="168" y="44"/>
                </a:cxn>
                <a:cxn ang="0">
                  <a:pos x="157" y="55"/>
                </a:cxn>
                <a:cxn ang="0">
                  <a:pos x="49" y="55"/>
                </a:cxn>
                <a:cxn ang="0">
                  <a:pos x="38" y="44"/>
                </a:cxn>
                <a:cxn ang="0">
                  <a:pos x="38" y="43"/>
                </a:cxn>
                <a:cxn ang="0">
                  <a:pos x="49" y="33"/>
                </a:cxn>
                <a:cxn ang="0">
                  <a:pos x="157" y="33"/>
                </a:cxn>
                <a:cxn ang="0">
                  <a:pos x="168" y="43"/>
                </a:cxn>
                <a:cxn ang="0">
                  <a:pos x="168" y="44"/>
                </a:cxn>
              </a:cxnLst>
              <a:rect l="0" t="0" r="r" b="b"/>
              <a:pathLst>
                <a:path w="192" h="196">
                  <a:moveTo>
                    <a:pt x="155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0" y="16"/>
                    <a:pt x="0" y="33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43"/>
                    <a:pt x="22" y="165"/>
                    <a:pt x="43" y="165"/>
                  </a:cubicBezTo>
                  <a:cubicBezTo>
                    <a:pt x="103" y="165"/>
                    <a:pt x="103" y="165"/>
                    <a:pt x="103" y="165"/>
                  </a:cubicBezTo>
                  <a:cubicBezTo>
                    <a:pt x="165" y="196"/>
                    <a:pt x="165" y="196"/>
                    <a:pt x="165" y="196"/>
                  </a:cubicBezTo>
                  <a:cubicBezTo>
                    <a:pt x="165" y="157"/>
                    <a:pt x="165" y="157"/>
                    <a:pt x="165" y="157"/>
                  </a:cubicBezTo>
                  <a:cubicBezTo>
                    <a:pt x="179" y="155"/>
                    <a:pt x="192" y="142"/>
                    <a:pt x="192" y="126"/>
                  </a:cubicBezTo>
                  <a:cubicBezTo>
                    <a:pt x="192" y="33"/>
                    <a:pt x="192" y="33"/>
                    <a:pt x="192" y="33"/>
                  </a:cubicBezTo>
                  <a:cubicBezTo>
                    <a:pt x="192" y="16"/>
                    <a:pt x="175" y="0"/>
                    <a:pt x="155" y="0"/>
                  </a:cubicBezTo>
                  <a:close/>
                  <a:moveTo>
                    <a:pt x="140" y="121"/>
                  </a:moveTo>
                  <a:cubicBezTo>
                    <a:pt x="140" y="127"/>
                    <a:pt x="135" y="132"/>
                    <a:pt x="129" y="132"/>
                  </a:cubicBezTo>
                  <a:cubicBezTo>
                    <a:pt x="49" y="132"/>
                    <a:pt x="49" y="132"/>
                    <a:pt x="49" y="132"/>
                  </a:cubicBezTo>
                  <a:cubicBezTo>
                    <a:pt x="43" y="132"/>
                    <a:pt x="38" y="127"/>
                    <a:pt x="38" y="121"/>
                  </a:cubicBezTo>
                  <a:cubicBezTo>
                    <a:pt x="38" y="120"/>
                    <a:pt x="38" y="120"/>
                    <a:pt x="38" y="120"/>
                  </a:cubicBezTo>
                  <a:cubicBezTo>
                    <a:pt x="38" y="115"/>
                    <a:pt x="43" y="110"/>
                    <a:pt x="49" y="110"/>
                  </a:cubicBezTo>
                  <a:cubicBezTo>
                    <a:pt x="129" y="110"/>
                    <a:pt x="129" y="110"/>
                    <a:pt x="129" y="110"/>
                  </a:cubicBezTo>
                  <a:cubicBezTo>
                    <a:pt x="135" y="110"/>
                    <a:pt x="140" y="115"/>
                    <a:pt x="140" y="120"/>
                  </a:cubicBezTo>
                  <a:lnTo>
                    <a:pt x="140" y="121"/>
                  </a:lnTo>
                  <a:close/>
                  <a:moveTo>
                    <a:pt x="168" y="88"/>
                  </a:moveTo>
                  <a:cubicBezTo>
                    <a:pt x="168" y="94"/>
                    <a:pt x="163" y="99"/>
                    <a:pt x="157" y="99"/>
                  </a:cubicBezTo>
                  <a:cubicBezTo>
                    <a:pt x="49" y="99"/>
                    <a:pt x="49" y="99"/>
                    <a:pt x="49" y="99"/>
                  </a:cubicBezTo>
                  <a:cubicBezTo>
                    <a:pt x="43" y="99"/>
                    <a:pt x="38" y="94"/>
                    <a:pt x="38" y="88"/>
                  </a:cubicBezTo>
                  <a:cubicBezTo>
                    <a:pt x="38" y="87"/>
                    <a:pt x="38" y="87"/>
                    <a:pt x="38" y="87"/>
                  </a:cubicBezTo>
                  <a:cubicBezTo>
                    <a:pt x="38" y="82"/>
                    <a:pt x="43" y="77"/>
                    <a:pt x="49" y="77"/>
                  </a:cubicBezTo>
                  <a:cubicBezTo>
                    <a:pt x="157" y="77"/>
                    <a:pt x="157" y="77"/>
                    <a:pt x="157" y="77"/>
                  </a:cubicBezTo>
                  <a:cubicBezTo>
                    <a:pt x="163" y="77"/>
                    <a:pt x="168" y="82"/>
                    <a:pt x="168" y="87"/>
                  </a:cubicBezTo>
                  <a:lnTo>
                    <a:pt x="168" y="88"/>
                  </a:lnTo>
                  <a:close/>
                  <a:moveTo>
                    <a:pt x="168" y="44"/>
                  </a:moveTo>
                  <a:cubicBezTo>
                    <a:pt x="168" y="50"/>
                    <a:pt x="163" y="55"/>
                    <a:pt x="157" y="55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3" y="55"/>
                    <a:pt x="38" y="50"/>
                    <a:pt x="38" y="44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8" y="38"/>
                    <a:pt x="43" y="33"/>
                    <a:pt x="49" y="3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63" y="33"/>
                    <a:pt x="168" y="38"/>
                    <a:pt x="168" y="43"/>
                  </a:cubicBezTo>
                  <a:lnTo>
                    <a:pt x="168" y="4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8" name="深度视觉·原创设计 https://www.docer.com/works?userid=22383862"/>
          <p:cNvSpPr>
            <a:spLocks noChangeAspect="1" noEditPoints="1"/>
          </p:cNvSpPr>
          <p:nvPr/>
        </p:nvSpPr>
        <p:spPr bwMode="auto">
          <a:xfrm>
            <a:off x="6934844" y="3162144"/>
            <a:ext cx="250032" cy="249238"/>
          </a:xfrm>
          <a:custGeom>
            <a:avLst/>
            <a:gdLst/>
            <a:ahLst/>
            <a:cxnLst>
              <a:cxn ang="0">
                <a:pos x="198" y="170"/>
              </a:cxn>
              <a:cxn ang="0">
                <a:pos x="163" y="135"/>
              </a:cxn>
              <a:cxn ang="0">
                <a:pos x="149" y="130"/>
              </a:cxn>
              <a:cxn ang="0">
                <a:pos x="128" y="109"/>
              </a:cxn>
              <a:cxn ang="0">
                <a:pos x="120" y="26"/>
              </a:cxn>
              <a:cxn ang="0">
                <a:pos x="26" y="26"/>
              </a:cxn>
              <a:cxn ang="0">
                <a:pos x="26" y="120"/>
              </a:cxn>
              <a:cxn ang="0">
                <a:pos x="111" y="128"/>
              </a:cxn>
              <a:cxn ang="0">
                <a:pos x="131" y="148"/>
              </a:cxn>
              <a:cxn ang="0">
                <a:pos x="136" y="162"/>
              </a:cxn>
              <a:cxn ang="0">
                <a:pos x="171" y="197"/>
              </a:cxn>
              <a:cxn ang="0">
                <a:pos x="198" y="197"/>
              </a:cxn>
              <a:cxn ang="0">
                <a:pos x="198" y="170"/>
              </a:cxn>
              <a:cxn ang="0">
                <a:pos x="45" y="101"/>
              </a:cxn>
              <a:cxn ang="0">
                <a:pos x="45" y="45"/>
              </a:cxn>
              <a:cxn ang="0">
                <a:pos x="101" y="45"/>
              </a:cxn>
              <a:cxn ang="0">
                <a:pos x="101" y="101"/>
              </a:cxn>
              <a:cxn ang="0">
                <a:pos x="45" y="101"/>
              </a:cxn>
            </a:cxnLst>
            <a:rect l="0" t="0" r="r" b="b"/>
            <a:pathLst>
              <a:path w="205" h="204">
                <a:moveTo>
                  <a:pt x="198" y="170"/>
                </a:moveTo>
                <a:cubicBezTo>
                  <a:pt x="163" y="135"/>
                  <a:pt x="163" y="135"/>
                  <a:pt x="163" y="135"/>
                </a:cubicBezTo>
                <a:cubicBezTo>
                  <a:pt x="159" y="131"/>
                  <a:pt x="154" y="129"/>
                  <a:pt x="149" y="130"/>
                </a:cubicBezTo>
                <a:cubicBezTo>
                  <a:pt x="128" y="109"/>
                  <a:pt x="128" y="109"/>
                  <a:pt x="128" y="109"/>
                </a:cubicBezTo>
                <a:cubicBezTo>
                  <a:pt x="145" y="83"/>
                  <a:pt x="142" y="49"/>
                  <a:pt x="120" y="26"/>
                </a:cubicBezTo>
                <a:cubicBezTo>
                  <a:pt x="94" y="0"/>
                  <a:pt x="52" y="0"/>
                  <a:pt x="26" y="26"/>
                </a:cubicBezTo>
                <a:cubicBezTo>
                  <a:pt x="0" y="52"/>
                  <a:pt x="0" y="94"/>
                  <a:pt x="26" y="120"/>
                </a:cubicBezTo>
                <a:cubicBezTo>
                  <a:pt x="49" y="143"/>
                  <a:pt x="85" y="146"/>
                  <a:pt x="111" y="128"/>
                </a:cubicBezTo>
                <a:cubicBezTo>
                  <a:pt x="131" y="148"/>
                  <a:pt x="131" y="148"/>
                  <a:pt x="131" y="148"/>
                </a:cubicBezTo>
                <a:cubicBezTo>
                  <a:pt x="131" y="153"/>
                  <a:pt x="132" y="158"/>
                  <a:pt x="136" y="162"/>
                </a:cubicBezTo>
                <a:cubicBezTo>
                  <a:pt x="171" y="197"/>
                  <a:pt x="171" y="197"/>
                  <a:pt x="171" y="197"/>
                </a:cubicBezTo>
                <a:cubicBezTo>
                  <a:pt x="178" y="204"/>
                  <a:pt x="191" y="204"/>
                  <a:pt x="198" y="197"/>
                </a:cubicBezTo>
                <a:cubicBezTo>
                  <a:pt x="205" y="189"/>
                  <a:pt x="205" y="177"/>
                  <a:pt x="198" y="170"/>
                </a:cubicBezTo>
                <a:close/>
                <a:moveTo>
                  <a:pt x="45" y="101"/>
                </a:moveTo>
                <a:cubicBezTo>
                  <a:pt x="29" y="86"/>
                  <a:pt x="29" y="60"/>
                  <a:pt x="45" y="45"/>
                </a:cubicBezTo>
                <a:cubicBezTo>
                  <a:pt x="60" y="30"/>
                  <a:pt x="85" y="30"/>
                  <a:pt x="101" y="45"/>
                </a:cubicBezTo>
                <a:cubicBezTo>
                  <a:pt x="116" y="60"/>
                  <a:pt x="116" y="86"/>
                  <a:pt x="101" y="101"/>
                </a:cubicBezTo>
                <a:cubicBezTo>
                  <a:pt x="85" y="116"/>
                  <a:pt x="60" y="116"/>
                  <a:pt x="45" y="10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" name="深度视觉·原创设计 https://www.docer.com/works?userid=22383862"/>
          <p:cNvSpPr>
            <a:spLocks noChangeAspect="1"/>
          </p:cNvSpPr>
          <p:nvPr/>
        </p:nvSpPr>
        <p:spPr bwMode="auto">
          <a:xfrm>
            <a:off x="6872499" y="4215089"/>
            <a:ext cx="400050" cy="239713"/>
          </a:xfrm>
          <a:custGeom>
            <a:avLst/>
            <a:gdLst/>
            <a:ahLst/>
            <a:cxnLst>
              <a:cxn ang="0">
                <a:pos x="257" y="55"/>
              </a:cxn>
              <a:cxn ang="0">
                <a:pos x="253" y="55"/>
              </a:cxn>
              <a:cxn ang="0">
                <a:pos x="164" y="0"/>
              </a:cxn>
              <a:cxn ang="0">
                <a:pos x="75" y="55"/>
              </a:cxn>
              <a:cxn ang="0">
                <a:pos x="71" y="54"/>
              </a:cxn>
              <a:cxn ang="0">
                <a:pos x="0" y="125"/>
              </a:cxn>
              <a:cxn ang="0">
                <a:pos x="71" y="196"/>
              </a:cxn>
              <a:cxn ang="0">
                <a:pos x="139" y="196"/>
              </a:cxn>
              <a:cxn ang="0">
                <a:pos x="139" y="165"/>
              </a:cxn>
              <a:cxn ang="0">
                <a:pos x="82" y="165"/>
              </a:cxn>
              <a:cxn ang="0">
                <a:pos x="165" y="91"/>
              </a:cxn>
              <a:cxn ang="0">
                <a:pos x="248" y="165"/>
              </a:cxn>
              <a:cxn ang="0">
                <a:pos x="184" y="165"/>
              </a:cxn>
              <a:cxn ang="0">
                <a:pos x="184" y="196"/>
              </a:cxn>
              <a:cxn ang="0">
                <a:pos x="257" y="196"/>
              </a:cxn>
              <a:cxn ang="0">
                <a:pos x="328" y="125"/>
              </a:cxn>
              <a:cxn ang="0">
                <a:pos x="257" y="55"/>
              </a:cxn>
            </a:cxnLst>
            <a:rect l="0" t="0" r="r" b="b"/>
            <a:pathLst>
              <a:path w="328" h="196">
                <a:moveTo>
                  <a:pt x="257" y="55"/>
                </a:moveTo>
                <a:cubicBezTo>
                  <a:pt x="256" y="55"/>
                  <a:pt x="255" y="55"/>
                  <a:pt x="253" y="55"/>
                </a:cubicBezTo>
                <a:cubicBezTo>
                  <a:pt x="237" y="22"/>
                  <a:pt x="203" y="0"/>
                  <a:pt x="164" y="0"/>
                </a:cubicBezTo>
                <a:cubicBezTo>
                  <a:pt x="125" y="0"/>
                  <a:pt x="92" y="22"/>
                  <a:pt x="75" y="55"/>
                </a:cubicBezTo>
                <a:cubicBezTo>
                  <a:pt x="74" y="55"/>
                  <a:pt x="72" y="54"/>
                  <a:pt x="71" y="54"/>
                </a:cubicBezTo>
                <a:cubicBezTo>
                  <a:pt x="32" y="54"/>
                  <a:pt x="0" y="86"/>
                  <a:pt x="0" y="125"/>
                </a:cubicBezTo>
                <a:cubicBezTo>
                  <a:pt x="0" y="165"/>
                  <a:pt x="32" y="196"/>
                  <a:pt x="71" y="196"/>
                </a:cubicBezTo>
                <a:cubicBezTo>
                  <a:pt x="139" y="196"/>
                  <a:pt x="139" y="196"/>
                  <a:pt x="139" y="196"/>
                </a:cubicBezTo>
                <a:cubicBezTo>
                  <a:pt x="139" y="165"/>
                  <a:pt x="139" y="165"/>
                  <a:pt x="139" y="165"/>
                </a:cubicBezTo>
                <a:cubicBezTo>
                  <a:pt x="82" y="165"/>
                  <a:pt x="82" y="165"/>
                  <a:pt x="82" y="165"/>
                </a:cubicBezTo>
                <a:cubicBezTo>
                  <a:pt x="165" y="91"/>
                  <a:pt x="165" y="91"/>
                  <a:pt x="165" y="91"/>
                </a:cubicBezTo>
                <a:cubicBezTo>
                  <a:pt x="248" y="165"/>
                  <a:pt x="248" y="165"/>
                  <a:pt x="248" y="165"/>
                </a:cubicBezTo>
                <a:cubicBezTo>
                  <a:pt x="184" y="165"/>
                  <a:pt x="184" y="165"/>
                  <a:pt x="184" y="165"/>
                </a:cubicBezTo>
                <a:cubicBezTo>
                  <a:pt x="184" y="196"/>
                  <a:pt x="184" y="196"/>
                  <a:pt x="184" y="196"/>
                </a:cubicBezTo>
                <a:cubicBezTo>
                  <a:pt x="257" y="196"/>
                  <a:pt x="257" y="196"/>
                  <a:pt x="257" y="196"/>
                </a:cubicBezTo>
                <a:cubicBezTo>
                  <a:pt x="297" y="196"/>
                  <a:pt x="328" y="165"/>
                  <a:pt x="328" y="125"/>
                </a:cubicBezTo>
                <a:cubicBezTo>
                  <a:pt x="328" y="86"/>
                  <a:pt x="297" y="55"/>
                  <a:pt x="257" y="5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" name="深度视觉·原创设计 https://www.docer.com/works?userid=22383862"/>
          <p:cNvSpPr>
            <a:spLocks noChangeAspect="1"/>
          </p:cNvSpPr>
          <p:nvPr/>
        </p:nvSpPr>
        <p:spPr bwMode="auto">
          <a:xfrm>
            <a:off x="6934844" y="5268034"/>
            <a:ext cx="247650" cy="245269"/>
          </a:xfrm>
          <a:custGeom>
            <a:avLst/>
            <a:gdLst/>
            <a:ahLst/>
            <a:cxnLst>
              <a:cxn ang="0">
                <a:pos x="127" y="99"/>
              </a:cxn>
              <a:cxn ang="0">
                <a:pos x="169" y="99"/>
              </a:cxn>
              <a:cxn ang="0">
                <a:pos x="192" y="78"/>
              </a:cxn>
              <a:cxn ang="0">
                <a:pos x="200" y="47"/>
              </a:cxn>
              <a:cxn ang="0">
                <a:pos x="199" y="49"/>
              </a:cxn>
              <a:cxn ang="0">
                <a:pos x="171" y="74"/>
              </a:cxn>
              <a:cxn ang="0">
                <a:pos x="133" y="73"/>
              </a:cxn>
              <a:cxn ang="0">
                <a:pos x="133" y="72"/>
              </a:cxn>
              <a:cxn ang="0">
                <a:pos x="133" y="33"/>
              </a:cxn>
              <a:cxn ang="0">
                <a:pos x="161" y="8"/>
              </a:cxn>
              <a:cxn ang="0">
                <a:pos x="163" y="6"/>
              </a:cxn>
              <a:cxn ang="0">
                <a:pos x="129" y="10"/>
              </a:cxn>
              <a:cxn ang="0">
                <a:pos x="106" y="32"/>
              </a:cxn>
              <a:cxn ang="0">
                <a:pos x="105" y="75"/>
              </a:cxn>
              <a:cxn ang="0">
                <a:pos x="109" y="79"/>
              </a:cxn>
              <a:cxn ang="0">
                <a:pos x="97" y="91"/>
              </a:cxn>
              <a:cxn ang="0">
                <a:pos x="43" y="32"/>
              </a:cxn>
              <a:cxn ang="0">
                <a:pos x="25" y="27"/>
              </a:cxn>
              <a:cxn ang="0">
                <a:pos x="21" y="31"/>
              </a:cxn>
              <a:cxn ang="0">
                <a:pos x="26" y="48"/>
              </a:cxn>
              <a:cxn ang="0">
                <a:pos x="80" y="106"/>
              </a:cxn>
              <a:cxn ang="0">
                <a:pos x="66" y="119"/>
              </a:cxn>
              <a:cxn ang="0">
                <a:pos x="45" y="123"/>
              </a:cxn>
              <a:cxn ang="0">
                <a:pos x="9" y="157"/>
              </a:cxn>
              <a:cxn ang="0">
                <a:pos x="8" y="187"/>
              </a:cxn>
              <a:cxn ang="0">
                <a:pos x="8" y="188"/>
              </a:cxn>
              <a:cxn ang="0">
                <a:pos x="39" y="190"/>
              </a:cxn>
              <a:cxn ang="0">
                <a:pos x="76" y="156"/>
              </a:cxn>
              <a:cxn ang="0">
                <a:pos x="81" y="136"/>
              </a:cxn>
              <a:cxn ang="0">
                <a:pos x="96" y="122"/>
              </a:cxn>
              <a:cxn ang="0">
                <a:pos x="107" y="134"/>
              </a:cxn>
              <a:cxn ang="0">
                <a:pos x="111" y="155"/>
              </a:cxn>
              <a:cxn ang="0">
                <a:pos x="145" y="192"/>
              </a:cxn>
              <a:cxn ang="0">
                <a:pos x="175" y="193"/>
              </a:cxn>
              <a:cxn ang="0">
                <a:pos x="176" y="192"/>
              </a:cxn>
              <a:cxn ang="0">
                <a:pos x="178" y="161"/>
              </a:cxn>
              <a:cxn ang="0">
                <a:pos x="144" y="125"/>
              </a:cxn>
              <a:cxn ang="0">
                <a:pos x="123" y="119"/>
              </a:cxn>
              <a:cxn ang="0">
                <a:pos x="112" y="107"/>
              </a:cxn>
              <a:cxn ang="0">
                <a:pos x="124" y="96"/>
              </a:cxn>
              <a:cxn ang="0">
                <a:pos x="127" y="99"/>
              </a:cxn>
            </a:cxnLst>
            <a:rect l="0" t="0" r="r" b="b"/>
            <a:pathLst>
              <a:path w="203" h="201">
                <a:moveTo>
                  <a:pt x="127" y="99"/>
                </a:moveTo>
                <a:cubicBezTo>
                  <a:pt x="138" y="110"/>
                  <a:pt x="157" y="110"/>
                  <a:pt x="169" y="99"/>
                </a:cubicBezTo>
                <a:cubicBezTo>
                  <a:pt x="192" y="78"/>
                  <a:pt x="192" y="78"/>
                  <a:pt x="192" y="78"/>
                </a:cubicBezTo>
                <a:cubicBezTo>
                  <a:pt x="201" y="70"/>
                  <a:pt x="203" y="58"/>
                  <a:pt x="200" y="47"/>
                </a:cubicBezTo>
                <a:cubicBezTo>
                  <a:pt x="200" y="48"/>
                  <a:pt x="199" y="48"/>
                  <a:pt x="199" y="49"/>
                </a:cubicBezTo>
                <a:cubicBezTo>
                  <a:pt x="171" y="74"/>
                  <a:pt x="171" y="74"/>
                  <a:pt x="171" y="74"/>
                </a:cubicBezTo>
                <a:cubicBezTo>
                  <a:pt x="161" y="84"/>
                  <a:pt x="143" y="84"/>
                  <a:pt x="133" y="73"/>
                </a:cubicBezTo>
                <a:cubicBezTo>
                  <a:pt x="133" y="72"/>
                  <a:pt x="133" y="72"/>
                  <a:pt x="133" y="72"/>
                </a:cubicBezTo>
                <a:cubicBezTo>
                  <a:pt x="123" y="62"/>
                  <a:pt x="123" y="43"/>
                  <a:pt x="133" y="33"/>
                </a:cubicBezTo>
                <a:cubicBezTo>
                  <a:pt x="161" y="8"/>
                  <a:pt x="161" y="8"/>
                  <a:pt x="161" y="8"/>
                </a:cubicBezTo>
                <a:cubicBezTo>
                  <a:pt x="161" y="7"/>
                  <a:pt x="162" y="7"/>
                  <a:pt x="163" y="6"/>
                </a:cubicBezTo>
                <a:cubicBezTo>
                  <a:pt x="152" y="0"/>
                  <a:pt x="139" y="2"/>
                  <a:pt x="129" y="10"/>
                </a:cubicBezTo>
                <a:cubicBezTo>
                  <a:pt x="106" y="32"/>
                  <a:pt x="106" y="32"/>
                  <a:pt x="106" y="32"/>
                </a:cubicBezTo>
                <a:cubicBezTo>
                  <a:pt x="94" y="43"/>
                  <a:pt x="94" y="64"/>
                  <a:pt x="105" y="75"/>
                </a:cubicBezTo>
                <a:cubicBezTo>
                  <a:pt x="109" y="79"/>
                  <a:pt x="109" y="79"/>
                  <a:pt x="109" y="79"/>
                </a:cubicBezTo>
                <a:cubicBezTo>
                  <a:pt x="97" y="91"/>
                  <a:pt x="97" y="91"/>
                  <a:pt x="97" y="91"/>
                </a:cubicBezTo>
                <a:cubicBezTo>
                  <a:pt x="43" y="32"/>
                  <a:pt x="43" y="32"/>
                  <a:pt x="43" y="32"/>
                </a:cubicBezTo>
                <a:cubicBezTo>
                  <a:pt x="25" y="27"/>
                  <a:pt x="25" y="27"/>
                  <a:pt x="25" y="27"/>
                </a:cubicBezTo>
                <a:cubicBezTo>
                  <a:pt x="21" y="31"/>
                  <a:pt x="21" y="31"/>
                  <a:pt x="21" y="31"/>
                </a:cubicBezTo>
                <a:cubicBezTo>
                  <a:pt x="26" y="48"/>
                  <a:pt x="26" y="48"/>
                  <a:pt x="26" y="48"/>
                </a:cubicBezTo>
                <a:cubicBezTo>
                  <a:pt x="80" y="106"/>
                  <a:pt x="80" y="106"/>
                  <a:pt x="80" y="106"/>
                </a:cubicBezTo>
                <a:cubicBezTo>
                  <a:pt x="66" y="119"/>
                  <a:pt x="66" y="119"/>
                  <a:pt x="66" y="119"/>
                </a:cubicBezTo>
                <a:cubicBezTo>
                  <a:pt x="59" y="116"/>
                  <a:pt x="51" y="118"/>
                  <a:pt x="45" y="123"/>
                </a:cubicBezTo>
                <a:cubicBezTo>
                  <a:pt x="9" y="157"/>
                  <a:pt x="9" y="157"/>
                  <a:pt x="9" y="157"/>
                </a:cubicBezTo>
                <a:cubicBezTo>
                  <a:pt x="0" y="165"/>
                  <a:pt x="0" y="179"/>
                  <a:pt x="8" y="187"/>
                </a:cubicBezTo>
                <a:cubicBezTo>
                  <a:pt x="8" y="188"/>
                  <a:pt x="8" y="188"/>
                  <a:pt x="8" y="188"/>
                </a:cubicBezTo>
                <a:cubicBezTo>
                  <a:pt x="16" y="197"/>
                  <a:pt x="31" y="198"/>
                  <a:pt x="39" y="190"/>
                </a:cubicBezTo>
                <a:cubicBezTo>
                  <a:pt x="76" y="156"/>
                  <a:pt x="76" y="156"/>
                  <a:pt x="76" y="156"/>
                </a:cubicBezTo>
                <a:cubicBezTo>
                  <a:pt x="81" y="151"/>
                  <a:pt x="83" y="143"/>
                  <a:pt x="81" y="136"/>
                </a:cubicBezTo>
                <a:cubicBezTo>
                  <a:pt x="96" y="122"/>
                  <a:pt x="96" y="122"/>
                  <a:pt x="96" y="122"/>
                </a:cubicBezTo>
                <a:cubicBezTo>
                  <a:pt x="107" y="134"/>
                  <a:pt x="107" y="134"/>
                  <a:pt x="107" y="134"/>
                </a:cubicBezTo>
                <a:cubicBezTo>
                  <a:pt x="104" y="141"/>
                  <a:pt x="106" y="149"/>
                  <a:pt x="111" y="155"/>
                </a:cubicBezTo>
                <a:cubicBezTo>
                  <a:pt x="145" y="192"/>
                  <a:pt x="145" y="192"/>
                  <a:pt x="145" y="192"/>
                </a:cubicBezTo>
                <a:cubicBezTo>
                  <a:pt x="153" y="200"/>
                  <a:pt x="167" y="201"/>
                  <a:pt x="175" y="193"/>
                </a:cubicBezTo>
                <a:cubicBezTo>
                  <a:pt x="176" y="192"/>
                  <a:pt x="176" y="192"/>
                  <a:pt x="176" y="192"/>
                </a:cubicBezTo>
                <a:cubicBezTo>
                  <a:pt x="185" y="184"/>
                  <a:pt x="186" y="170"/>
                  <a:pt x="178" y="161"/>
                </a:cubicBezTo>
                <a:cubicBezTo>
                  <a:pt x="144" y="125"/>
                  <a:pt x="144" y="125"/>
                  <a:pt x="144" y="125"/>
                </a:cubicBezTo>
                <a:cubicBezTo>
                  <a:pt x="139" y="119"/>
                  <a:pt x="131" y="117"/>
                  <a:pt x="123" y="119"/>
                </a:cubicBezTo>
                <a:cubicBezTo>
                  <a:pt x="112" y="107"/>
                  <a:pt x="112" y="107"/>
                  <a:pt x="112" y="107"/>
                </a:cubicBezTo>
                <a:cubicBezTo>
                  <a:pt x="124" y="96"/>
                  <a:pt x="124" y="96"/>
                  <a:pt x="124" y="96"/>
                </a:cubicBezTo>
                <a:lnTo>
                  <a:pt x="127" y="9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" name="深度视觉·原创设计 https://www.docer.com/works?userid=22383862"/>
          <p:cNvSpPr/>
          <p:nvPr/>
        </p:nvSpPr>
        <p:spPr bwMode="auto">
          <a:xfrm>
            <a:off x="1674813" y="3274075"/>
            <a:ext cx="1588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B686B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160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2" name="深度视觉·原创设计 https://www.docer.com/works?userid=22383862"/>
          <p:cNvSpPr/>
          <p:nvPr/>
        </p:nvSpPr>
        <p:spPr bwMode="auto">
          <a:xfrm>
            <a:off x="1670050" y="2596212"/>
            <a:ext cx="2471738" cy="677863"/>
          </a:xfrm>
          <a:custGeom>
            <a:avLst/>
            <a:gdLst/>
            <a:ahLst/>
            <a:cxnLst>
              <a:cxn ang="0">
                <a:pos x="1013" y="0"/>
              </a:cxn>
              <a:cxn ang="0">
                <a:pos x="46" y="0"/>
              </a:cxn>
              <a:cxn ang="0">
                <a:pos x="2" y="19"/>
              </a:cxn>
              <a:cxn ang="0">
                <a:pos x="2" y="131"/>
              </a:cxn>
              <a:cxn ang="0">
                <a:pos x="2" y="131"/>
              </a:cxn>
              <a:cxn ang="0">
                <a:pos x="2" y="278"/>
              </a:cxn>
              <a:cxn ang="0">
                <a:pos x="46" y="262"/>
              </a:cxn>
              <a:cxn ang="0">
                <a:pos x="1013" y="262"/>
              </a:cxn>
              <a:cxn ang="0">
                <a:pos x="1013" y="0"/>
              </a:cxn>
            </a:cxnLst>
            <a:rect l="0" t="0" r="r" b="b"/>
            <a:pathLst>
              <a:path w="1013" h="278">
                <a:moveTo>
                  <a:pt x="1013" y="0"/>
                </a:moveTo>
                <a:cubicBezTo>
                  <a:pt x="1013" y="0"/>
                  <a:pt x="93" y="0"/>
                  <a:pt x="46" y="0"/>
                </a:cubicBezTo>
                <a:cubicBezTo>
                  <a:pt x="0" y="0"/>
                  <a:pt x="2" y="19"/>
                  <a:pt x="2" y="19"/>
                </a:cubicBezTo>
                <a:cubicBezTo>
                  <a:pt x="2" y="131"/>
                  <a:pt x="2" y="131"/>
                  <a:pt x="2" y="131"/>
                </a:cubicBezTo>
                <a:cubicBezTo>
                  <a:pt x="2" y="131"/>
                  <a:pt x="2" y="131"/>
                  <a:pt x="2" y="131"/>
                </a:cubicBezTo>
                <a:cubicBezTo>
                  <a:pt x="2" y="278"/>
                  <a:pt x="2" y="278"/>
                  <a:pt x="2" y="278"/>
                </a:cubicBezTo>
                <a:cubicBezTo>
                  <a:pt x="2" y="276"/>
                  <a:pt x="4" y="262"/>
                  <a:pt x="46" y="262"/>
                </a:cubicBezTo>
                <a:cubicBezTo>
                  <a:pt x="93" y="262"/>
                  <a:pt x="1013" y="262"/>
                  <a:pt x="1013" y="262"/>
                </a:cubicBezTo>
                <a:lnTo>
                  <a:pt x="1013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160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3" name="深度视觉·原创设计 https://www.docer.com/works?userid=22383862"/>
          <p:cNvSpPr/>
          <p:nvPr/>
        </p:nvSpPr>
        <p:spPr bwMode="auto">
          <a:xfrm>
            <a:off x="1674813" y="3988450"/>
            <a:ext cx="1588" cy="3175"/>
          </a:xfrm>
          <a:custGeom>
            <a:avLst/>
            <a:gdLst/>
            <a:ahLst/>
            <a:cxnLst>
              <a:cxn ang="0">
                <a:pos x="0" y="1"/>
              </a:cxn>
              <a:cxn ang="0">
                <a:pos x="0" y="0"/>
              </a:cxn>
              <a:cxn ang="0">
                <a:pos x="0" y="1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0"/>
                  <a:pt x="0" y="0"/>
                  <a:pt x="0" y="0"/>
                </a:cubicBezTo>
                <a:cubicBezTo>
                  <a:pt x="0" y="1"/>
                  <a:pt x="0" y="1"/>
                  <a:pt x="0" y="1"/>
                </a:cubicBezTo>
                <a:close/>
              </a:path>
            </a:pathLst>
          </a:custGeom>
          <a:solidFill>
            <a:srgbClr val="6ABBD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160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4" name="深度视觉·原创设计 https://www.docer.com/works?userid=22383862"/>
          <p:cNvSpPr/>
          <p:nvPr/>
        </p:nvSpPr>
        <p:spPr bwMode="auto">
          <a:xfrm>
            <a:off x="1670050" y="3310587"/>
            <a:ext cx="3789363" cy="677863"/>
          </a:xfrm>
          <a:custGeom>
            <a:avLst/>
            <a:gdLst/>
            <a:ahLst/>
            <a:cxnLst>
              <a:cxn ang="0">
                <a:pos x="1553" y="0"/>
              </a:cxn>
              <a:cxn ang="0">
                <a:pos x="46" y="0"/>
              </a:cxn>
              <a:cxn ang="0">
                <a:pos x="2" y="19"/>
              </a:cxn>
              <a:cxn ang="0">
                <a:pos x="2" y="131"/>
              </a:cxn>
              <a:cxn ang="0">
                <a:pos x="2" y="132"/>
              </a:cxn>
              <a:cxn ang="0">
                <a:pos x="2" y="278"/>
              </a:cxn>
              <a:cxn ang="0">
                <a:pos x="46" y="262"/>
              </a:cxn>
              <a:cxn ang="0">
                <a:pos x="1553" y="262"/>
              </a:cxn>
              <a:cxn ang="0">
                <a:pos x="1553" y="0"/>
              </a:cxn>
            </a:cxnLst>
            <a:rect l="0" t="0" r="r" b="b"/>
            <a:pathLst>
              <a:path w="1553" h="278">
                <a:moveTo>
                  <a:pt x="1553" y="0"/>
                </a:moveTo>
                <a:cubicBezTo>
                  <a:pt x="1553" y="0"/>
                  <a:pt x="93" y="0"/>
                  <a:pt x="46" y="0"/>
                </a:cubicBezTo>
                <a:cubicBezTo>
                  <a:pt x="0" y="0"/>
                  <a:pt x="2" y="19"/>
                  <a:pt x="2" y="19"/>
                </a:cubicBezTo>
                <a:cubicBezTo>
                  <a:pt x="2" y="131"/>
                  <a:pt x="2" y="131"/>
                  <a:pt x="2" y="131"/>
                </a:cubicBezTo>
                <a:cubicBezTo>
                  <a:pt x="2" y="132"/>
                  <a:pt x="2" y="132"/>
                  <a:pt x="2" y="132"/>
                </a:cubicBezTo>
                <a:cubicBezTo>
                  <a:pt x="2" y="278"/>
                  <a:pt x="2" y="278"/>
                  <a:pt x="2" y="278"/>
                </a:cubicBezTo>
                <a:cubicBezTo>
                  <a:pt x="2" y="276"/>
                  <a:pt x="4" y="262"/>
                  <a:pt x="46" y="262"/>
                </a:cubicBezTo>
                <a:cubicBezTo>
                  <a:pt x="93" y="262"/>
                  <a:pt x="1553" y="262"/>
                  <a:pt x="1553" y="262"/>
                </a:cubicBezTo>
                <a:lnTo>
                  <a:pt x="1553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160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5" name="深度视觉·原创设计 https://www.docer.com/works?userid=22383862"/>
          <p:cNvSpPr/>
          <p:nvPr/>
        </p:nvSpPr>
        <p:spPr bwMode="auto">
          <a:xfrm>
            <a:off x="1674813" y="4706000"/>
            <a:ext cx="1588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10B79B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160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6" name="深度视觉·原创设计 https://www.docer.com/works?userid=22383862"/>
          <p:cNvSpPr/>
          <p:nvPr/>
        </p:nvSpPr>
        <p:spPr bwMode="auto">
          <a:xfrm>
            <a:off x="1670050" y="4028137"/>
            <a:ext cx="3222625" cy="677863"/>
          </a:xfrm>
          <a:custGeom>
            <a:avLst/>
            <a:gdLst/>
            <a:ahLst/>
            <a:cxnLst>
              <a:cxn ang="0">
                <a:pos x="1321" y="0"/>
              </a:cxn>
              <a:cxn ang="0">
                <a:pos x="46" y="0"/>
              </a:cxn>
              <a:cxn ang="0">
                <a:pos x="2" y="18"/>
              </a:cxn>
              <a:cxn ang="0">
                <a:pos x="2" y="131"/>
              </a:cxn>
              <a:cxn ang="0">
                <a:pos x="2" y="131"/>
              </a:cxn>
              <a:cxn ang="0">
                <a:pos x="2" y="278"/>
              </a:cxn>
              <a:cxn ang="0">
                <a:pos x="46" y="262"/>
              </a:cxn>
              <a:cxn ang="0">
                <a:pos x="1321" y="262"/>
              </a:cxn>
              <a:cxn ang="0">
                <a:pos x="1321" y="0"/>
              </a:cxn>
            </a:cxnLst>
            <a:rect l="0" t="0" r="r" b="b"/>
            <a:pathLst>
              <a:path w="1321" h="278">
                <a:moveTo>
                  <a:pt x="1321" y="0"/>
                </a:moveTo>
                <a:cubicBezTo>
                  <a:pt x="1321" y="0"/>
                  <a:pt x="93" y="0"/>
                  <a:pt x="46" y="0"/>
                </a:cubicBezTo>
                <a:cubicBezTo>
                  <a:pt x="0" y="0"/>
                  <a:pt x="2" y="18"/>
                  <a:pt x="2" y="18"/>
                </a:cubicBezTo>
                <a:cubicBezTo>
                  <a:pt x="2" y="131"/>
                  <a:pt x="2" y="131"/>
                  <a:pt x="2" y="131"/>
                </a:cubicBezTo>
                <a:cubicBezTo>
                  <a:pt x="2" y="131"/>
                  <a:pt x="2" y="131"/>
                  <a:pt x="2" y="131"/>
                </a:cubicBezTo>
                <a:cubicBezTo>
                  <a:pt x="2" y="278"/>
                  <a:pt x="2" y="278"/>
                  <a:pt x="2" y="278"/>
                </a:cubicBezTo>
                <a:cubicBezTo>
                  <a:pt x="2" y="276"/>
                  <a:pt x="4" y="262"/>
                  <a:pt x="46" y="262"/>
                </a:cubicBezTo>
                <a:cubicBezTo>
                  <a:pt x="93" y="262"/>
                  <a:pt x="1321" y="262"/>
                  <a:pt x="1321" y="262"/>
                </a:cubicBezTo>
                <a:lnTo>
                  <a:pt x="132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160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7" name="深度视觉·原创设计 https://www.docer.com/works?userid=22383862"/>
          <p:cNvSpPr/>
          <p:nvPr/>
        </p:nvSpPr>
        <p:spPr bwMode="auto">
          <a:xfrm>
            <a:off x="1674813" y="5421962"/>
            <a:ext cx="1588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1863E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160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8" name="深度视觉·原创设计 https://www.docer.com/works?userid=22383862"/>
          <p:cNvSpPr/>
          <p:nvPr/>
        </p:nvSpPr>
        <p:spPr bwMode="auto">
          <a:xfrm>
            <a:off x="1670050" y="4742512"/>
            <a:ext cx="4335463" cy="679450"/>
          </a:xfrm>
          <a:custGeom>
            <a:avLst/>
            <a:gdLst/>
            <a:ahLst/>
            <a:cxnLst>
              <a:cxn ang="0">
                <a:pos x="1777" y="0"/>
              </a:cxn>
              <a:cxn ang="0">
                <a:pos x="46" y="0"/>
              </a:cxn>
              <a:cxn ang="0">
                <a:pos x="2" y="19"/>
              </a:cxn>
              <a:cxn ang="0">
                <a:pos x="2" y="131"/>
              </a:cxn>
              <a:cxn ang="0">
                <a:pos x="2" y="131"/>
              </a:cxn>
              <a:cxn ang="0">
                <a:pos x="2" y="278"/>
              </a:cxn>
              <a:cxn ang="0">
                <a:pos x="46" y="262"/>
              </a:cxn>
              <a:cxn ang="0">
                <a:pos x="1777" y="262"/>
              </a:cxn>
              <a:cxn ang="0">
                <a:pos x="1777" y="0"/>
              </a:cxn>
            </a:cxnLst>
            <a:rect l="0" t="0" r="r" b="b"/>
            <a:pathLst>
              <a:path w="1777" h="278">
                <a:moveTo>
                  <a:pt x="1777" y="0"/>
                </a:moveTo>
                <a:cubicBezTo>
                  <a:pt x="1777" y="0"/>
                  <a:pt x="93" y="0"/>
                  <a:pt x="46" y="0"/>
                </a:cubicBezTo>
                <a:cubicBezTo>
                  <a:pt x="0" y="0"/>
                  <a:pt x="2" y="19"/>
                  <a:pt x="2" y="19"/>
                </a:cubicBezTo>
                <a:cubicBezTo>
                  <a:pt x="2" y="131"/>
                  <a:pt x="2" y="131"/>
                  <a:pt x="2" y="131"/>
                </a:cubicBezTo>
                <a:cubicBezTo>
                  <a:pt x="2" y="131"/>
                  <a:pt x="2" y="131"/>
                  <a:pt x="2" y="131"/>
                </a:cubicBezTo>
                <a:cubicBezTo>
                  <a:pt x="2" y="278"/>
                  <a:pt x="2" y="278"/>
                  <a:pt x="2" y="278"/>
                </a:cubicBezTo>
                <a:cubicBezTo>
                  <a:pt x="2" y="276"/>
                  <a:pt x="4" y="262"/>
                  <a:pt x="46" y="262"/>
                </a:cubicBezTo>
                <a:cubicBezTo>
                  <a:pt x="93" y="262"/>
                  <a:pt x="1777" y="262"/>
                  <a:pt x="1777" y="262"/>
                </a:cubicBezTo>
                <a:lnTo>
                  <a:pt x="1777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9" name="深度视觉·原创设计 https://www.docer.com/works?userid=22383862"/>
          <p:cNvSpPr txBox="1"/>
          <p:nvPr/>
        </p:nvSpPr>
        <p:spPr>
          <a:xfrm>
            <a:off x="1979612" y="2732737"/>
            <a:ext cx="1479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Open Sans" pitchFamily="34" charset="0"/>
              </a:rPr>
              <a:t>COMMITMENTS</a:t>
            </a:r>
            <a:endParaRPr lang="en-US" sz="1400" dirty="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  <a:cs typeface="Open Sans" pitchFamily="34" charset="0"/>
            </a:endParaRPr>
          </a:p>
        </p:txBody>
      </p:sp>
      <p:sp>
        <p:nvSpPr>
          <p:cNvPr id="20" name="深度视觉·原创设计 https://www.docer.com/works?userid=22383862"/>
          <p:cNvSpPr txBox="1"/>
          <p:nvPr/>
        </p:nvSpPr>
        <p:spPr>
          <a:xfrm>
            <a:off x="1979612" y="3453173"/>
            <a:ext cx="2002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Open Sans" pitchFamily="34" charset="0"/>
              </a:rPr>
              <a:t>DELIVERY &amp; SUPPORT</a:t>
            </a:r>
            <a:endParaRPr lang="en-US" sz="1400" dirty="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  <a:cs typeface="Open Sans" pitchFamily="34" charset="0"/>
            </a:endParaRPr>
          </a:p>
        </p:txBody>
      </p:sp>
      <p:sp>
        <p:nvSpPr>
          <p:cNvPr id="21" name="深度视觉·原创设计 https://www.docer.com/works?userid=22383862"/>
          <p:cNvSpPr txBox="1"/>
          <p:nvPr/>
        </p:nvSpPr>
        <p:spPr>
          <a:xfrm>
            <a:off x="1979612" y="4173609"/>
            <a:ext cx="1374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Open Sans" pitchFamily="34" charset="0"/>
              </a:rPr>
              <a:t>DATA BACKUP</a:t>
            </a:r>
            <a:endParaRPr lang="en-US" sz="1400" dirty="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  <a:cs typeface="Open Sans" pitchFamily="34" charset="0"/>
            </a:endParaRPr>
          </a:p>
        </p:txBody>
      </p:sp>
      <p:sp>
        <p:nvSpPr>
          <p:cNvPr id="22" name="深度视觉·原创设计 https://www.docer.com/works?userid=22383862"/>
          <p:cNvSpPr txBox="1"/>
          <p:nvPr/>
        </p:nvSpPr>
        <p:spPr>
          <a:xfrm>
            <a:off x="1979612" y="4894045"/>
            <a:ext cx="2241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Open Sans" pitchFamily="34" charset="0"/>
              </a:rPr>
              <a:t>24x7 ROUND THE CLOCK</a:t>
            </a:r>
            <a:endParaRPr lang="en-US" sz="1400" dirty="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  <a:cs typeface="Open Sans" pitchFamily="34" charset="0"/>
            </a:endParaRPr>
          </a:p>
        </p:txBody>
      </p:sp>
      <p:sp>
        <p:nvSpPr>
          <p:cNvPr id="23" name="深度视觉·原创设计 https://www.docer.com/works?userid=22383862"/>
          <p:cNvSpPr/>
          <p:nvPr/>
        </p:nvSpPr>
        <p:spPr>
          <a:xfrm>
            <a:off x="7652998" y="2114524"/>
            <a:ext cx="3631824" cy="57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请在此处添加具体内容，文字尽量言简意赅，简单说明即可，不必过于繁琐，注意板面美观度。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  <p:sp>
        <p:nvSpPr>
          <p:cNvPr id="24" name="深度视觉·原创设计 https://www.docer.com/works?userid=22383862"/>
          <p:cNvSpPr/>
          <p:nvPr/>
        </p:nvSpPr>
        <p:spPr>
          <a:xfrm>
            <a:off x="7652998" y="1811367"/>
            <a:ext cx="1092141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cs typeface="Open Sans" pitchFamily="34" charset="0"/>
                <a:sym typeface="+mn-ea"/>
              </a:rPr>
              <a:t>添加标题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cs typeface="Open Sans" pitchFamily="34" charset="0"/>
              <a:sym typeface="+mn-ea"/>
            </a:endParaRPr>
          </a:p>
        </p:txBody>
      </p:sp>
      <p:sp>
        <p:nvSpPr>
          <p:cNvPr id="25" name="深度视觉·原创设计 https://www.docer.com/works?userid=22383862"/>
          <p:cNvSpPr/>
          <p:nvPr/>
        </p:nvSpPr>
        <p:spPr>
          <a:xfrm>
            <a:off x="7652998" y="3182650"/>
            <a:ext cx="3631824" cy="57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请在此处添加具体内容，文字尽量言简意赅，简单说明即可，不必过于繁琐，注意板面美观度。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  <p:sp>
        <p:nvSpPr>
          <p:cNvPr id="26" name="深度视觉·原创设计 https://www.docer.com/works?userid=22383862"/>
          <p:cNvSpPr/>
          <p:nvPr/>
        </p:nvSpPr>
        <p:spPr>
          <a:xfrm>
            <a:off x="7652998" y="2879493"/>
            <a:ext cx="1092141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cs typeface="Open Sans" pitchFamily="34" charset="0"/>
                <a:sym typeface="+mn-ea"/>
              </a:rPr>
              <a:t>添加标题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cs typeface="Open Sans" pitchFamily="34" charset="0"/>
              <a:sym typeface="+mn-ea"/>
            </a:endParaRPr>
          </a:p>
        </p:txBody>
      </p:sp>
      <p:sp>
        <p:nvSpPr>
          <p:cNvPr id="27" name="深度视觉·原创设计 https://www.docer.com/works?userid=22383862"/>
          <p:cNvSpPr/>
          <p:nvPr/>
        </p:nvSpPr>
        <p:spPr>
          <a:xfrm>
            <a:off x="7652998" y="4215089"/>
            <a:ext cx="3631824" cy="57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请在此处添加具体内容，文字尽量言简意赅，简单说明即可，不必过于繁琐，注意板面美观度。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  <p:sp>
        <p:nvSpPr>
          <p:cNvPr id="28" name="深度视觉·原创设计 https://www.docer.com/works?userid=22383862"/>
          <p:cNvSpPr/>
          <p:nvPr/>
        </p:nvSpPr>
        <p:spPr>
          <a:xfrm>
            <a:off x="7652998" y="3911932"/>
            <a:ext cx="1092141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cs typeface="Open Sans" pitchFamily="34" charset="0"/>
                <a:sym typeface="+mn-ea"/>
              </a:rPr>
              <a:t>添加标题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cs typeface="Open Sans" pitchFamily="34" charset="0"/>
              <a:sym typeface="+mn-ea"/>
            </a:endParaRPr>
          </a:p>
        </p:txBody>
      </p:sp>
      <p:sp>
        <p:nvSpPr>
          <p:cNvPr id="29" name="深度视觉·原创设计 https://www.docer.com/works?userid=22383862"/>
          <p:cNvSpPr/>
          <p:nvPr/>
        </p:nvSpPr>
        <p:spPr>
          <a:xfrm>
            <a:off x="7652998" y="5268034"/>
            <a:ext cx="3631824" cy="57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请在此处添加具体内容，文字尽量言简意赅，简单说明即可，不必过于繁琐，注意板面美观度。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  <p:sp>
        <p:nvSpPr>
          <p:cNvPr id="30" name="深度视觉·原创设计 https://www.docer.com/works?userid=22383862"/>
          <p:cNvSpPr/>
          <p:nvPr/>
        </p:nvSpPr>
        <p:spPr>
          <a:xfrm>
            <a:off x="7652998" y="4964877"/>
            <a:ext cx="1092141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cs typeface="Open Sans" pitchFamily="34" charset="0"/>
                <a:sym typeface="+mn-ea"/>
              </a:rPr>
              <a:t>添加标题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cs typeface="Open Sans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深度视觉·原创设计 https://www.docer.com/works?userid=22383862"/>
          <p:cNvSpPr txBox="1"/>
          <p:nvPr/>
        </p:nvSpPr>
        <p:spPr>
          <a:xfrm>
            <a:off x="2509792" y="2759455"/>
            <a:ext cx="243686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900" dirty="0">
                <a:gradFill>
                  <a:gsLst>
                    <a:gs pos="0">
                      <a:srgbClr val="4396D0"/>
                    </a:gs>
                    <a:gs pos="100000">
                      <a:srgbClr val="1B5281"/>
                    </a:gs>
                  </a:gsLst>
                  <a:path path="rect">
                    <a:fillToRect l="100000" t="100000"/>
                  </a:path>
                </a:gra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“</a:t>
            </a:r>
            <a:endParaRPr lang="zh-CN" altLang="en-US" sz="19900" dirty="0">
              <a:gradFill>
                <a:gsLst>
                  <a:gs pos="0">
                    <a:srgbClr val="4396D0"/>
                  </a:gs>
                  <a:gs pos="100000">
                    <a:srgbClr val="1B5281"/>
                  </a:gs>
                </a:gsLst>
                <a:path path="rect">
                  <a:fillToRect l="100000" t="100000"/>
                </a:path>
              </a:gra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3" name="深度视觉·原创设计 https://www.docer.com/works?userid=22383862"/>
          <p:cNvSpPr/>
          <p:nvPr/>
        </p:nvSpPr>
        <p:spPr>
          <a:xfrm flipV="1">
            <a:off x="0" y="-7"/>
            <a:ext cx="12167774" cy="3248173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4" name="深度视觉·原创设计 https://www.docer.com/works?userid=22383862"/>
          <p:cNvSpPr/>
          <p:nvPr/>
        </p:nvSpPr>
        <p:spPr>
          <a:xfrm flipH="1">
            <a:off x="4127096" y="4690853"/>
            <a:ext cx="8064904" cy="2167147"/>
          </a:xfrm>
          <a:prstGeom prst="rtTriangle">
            <a:avLst/>
          </a:prstGeom>
          <a:gradFill>
            <a:gsLst>
              <a:gs pos="0">
                <a:srgbClr val="4396D0"/>
              </a:gs>
              <a:gs pos="100000">
                <a:srgbClr val="1B5281"/>
              </a:gs>
            </a:gsLst>
            <a:path path="rect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" name="深度视觉·原创设计 https://www.docer.com/works?userid=22383862"/>
          <p:cNvSpPr/>
          <p:nvPr/>
        </p:nvSpPr>
        <p:spPr>
          <a:xfrm>
            <a:off x="733042" y="2033517"/>
            <a:ext cx="2790968" cy="2790966"/>
          </a:xfrm>
          <a:prstGeom prst="ellipse">
            <a:avLst/>
          </a:prstGeom>
          <a:gradFill>
            <a:gsLst>
              <a:gs pos="0">
                <a:srgbClr val="4396D0"/>
              </a:gs>
              <a:gs pos="100000">
                <a:srgbClr val="1B5281"/>
              </a:gs>
            </a:gsLst>
            <a:path path="rect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深度视觉·原创设计 https://www.docer.com/works?userid=22383862"/>
          <p:cNvSpPr txBox="1"/>
          <p:nvPr/>
        </p:nvSpPr>
        <p:spPr>
          <a:xfrm>
            <a:off x="1194616" y="2967335"/>
            <a:ext cx="1867819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20XX</a:t>
            </a:r>
            <a:endParaRPr lang="zh-CN" altLang="en-US" sz="4000" b="1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1" name="深度视觉·原创设计 https://www.docer.com/works?userid=22383862"/>
          <p:cNvSpPr txBox="1"/>
          <p:nvPr/>
        </p:nvSpPr>
        <p:spPr>
          <a:xfrm>
            <a:off x="5699177" y="2167147"/>
            <a:ext cx="51644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谢谢观看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12" name="深度视觉·原创设计 https://www.docer.com/works?userid=22383862"/>
          <p:cNvSpPr txBox="1"/>
          <p:nvPr/>
        </p:nvSpPr>
        <p:spPr>
          <a:xfrm>
            <a:off x="5759920" y="3293745"/>
            <a:ext cx="5581370" cy="3416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POWERPOINT PRESENTATION TEMPLATE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13" name="深度视觉·原创设计 https://www.docer.com/works?userid=22383862"/>
          <p:cNvSpPr/>
          <p:nvPr/>
        </p:nvSpPr>
        <p:spPr>
          <a:xfrm>
            <a:off x="5723188" y="4041115"/>
            <a:ext cx="2473876" cy="64973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215900" sx="102000" sy="102000" algn="c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i="1" dirty="0">
              <a:latin typeface="思源黑体" panose="020B0500000000000000" pitchFamily="34" charset="-122"/>
              <a:ea typeface="思源黑体" panose="020B0500000000000000" pitchFamily="34" charset="-122"/>
              <a:cs typeface="Arial" panose="020B0704020202020204" pitchFamily="34" charset="0"/>
              <a:sym typeface="思源黑体" panose="020B0500000000000000" pitchFamily="34" charset="-122"/>
            </a:endParaRPr>
          </a:p>
        </p:txBody>
      </p:sp>
      <p:sp>
        <p:nvSpPr>
          <p:cNvPr id="14" name="深度视觉·原创设计 https://www.docer.com/works?userid=22383862"/>
          <p:cNvSpPr/>
          <p:nvPr/>
        </p:nvSpPr>
        <p:spPr>
          <a:xfrm>
            <a:off x="6021561" y="4175715"/>
            <a:ext cx="1877130" cy="38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汇报人：稻壳儿</a:t>
            </a:r>
            <a:endParaRPr lang="zh-CN" altLang="en-US" sz="1600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稻壳品牌介绍页-b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" y="0"/>
            <a:ext cx="12228195" cy="68783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032000" y="960755"/>
            <a:ext cx="3950970" cy="52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ts val="3400"/>
              </a:lnSpc>
            </a:pPr>
            <a:r>
              <a:rPr lang="zh-CN" altLang="en-US" sz="2600" b="1">
                <a:solidFill>
                  <a:srgbClr val="222222"/>
                </a:solidFill>
                <a:latin typeface="黑体" panose="02010609060101010101" charset="-122"/>
                <a:ea typeface="黑体" panose="02010609060101010101" charset="-122"/>
                <a:cs typeface="微软雅黑" panose="020B0503020204020204" charset="-122"/>
              </a:rPr>
              <a:t>一站式办公内容服务平台</a:t>
            </a:r>
            <a:endParaRPr lang="zh-CN" altLang="en-US" sz="2600" b="1">
              <a:solidFill>
                <a:srgbClr val="222222"/>
              </a:solidFill>
              <a:latin typeface="黑体" panose="02010609060101010101" charset="-122"/>
              <a:ea typeface="黑体" panose="02010609060101010101" charset="-122"/>
              <a:cs typeface="微软雅黑" panose="020B0503020204020204" charset="-122"/>
            </a:endParaRPr>
          </a:p>
        </p:txBody>
      </p:sp>
      <p:pic>
        <p:nvPicPr>
          <p:cNvPr id="9" name="图片 8" descr="稻壳新logo-标准版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755" y="983615"/>
            <a:ext cx="1642745" cy="504190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4039235" y="1961515"/>
            <a:ext cx="7491730" cy="347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 fontAlgn="auto">
              <a:lnSpc>
                <a:spcPts val="2000"/>
              </a:lnSpc>
            </a:pPr>
            <a:r>
              <a:rPr lang="zh-CN" altLang="en-US" sz="2200" b="1">
                <a:solidFill>
                  <a:srgbClr val="FF283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5</a:t>
            </a:r>
            <a:r>
              <a:rPr lang="zh-CN" altLang="en-US" sz="2000" b="1">
                <a:solidFill>
                  <a:srgbClr val="22222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大模板库</a:t>
            </a:r>
            <a:r>
              <a:rPr lang="en-US" altLang="zh-CN" sz="2000">
                <a:solidFill>
                  <a:srgbClr val="D7D7D7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|</a:t>
            </a:r>
            <a:r>
              <a:rPr lang="en-US" altLang="zh-CN" sz="2200" b="1">
                <a:solidFill>
                  <a:srgbClr val="D7D7D7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zh-CN" altLang="en-US" sz="2200" b="1">
                <a:solidFill>
                  <a:srgbClr val="FF283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10</a:t>
            </a:r>
            <a:r>
              <a:rPr lang="zh-CN" altLang="en-US" sz="2000" b="1">
                <a:solidFill>
                  <a:srgbClr val="22222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大素材库</a:t>
            </a:r>
            <a:r>
              <a:rPr lang="en-US" altLang="zh-CN" sz="2000">
                <a:solidFill>
                  <a:srgbClr val="D7D7D7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| </a:t>
            </a:r>
            <a:r>
              <a:rPr lang="zh-CN" altLang="en-US" sz="2000" b="1">
                <a:solidFill>
                  <a:srgbClr val="FF283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千万</a:t>
            </a:r>
            <a:r>
              <a:rPr lang="zh-CN" altLang="en-US" sz="2000" b="1">
                <a:solidFill>
                  <a:srgbClr val="22222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文库资源</a:t>
            </a:r>
            <a:r>
              <a:rPr lang="en-US" altLang="zh-CN" sz="2000">
                <a:solidFill>
                  <a:schemeClr val="bg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en-US" altLang="zh-CN" sz="2000">
                <a:solidFill>
                  <a:srgbClr val="D7D7D7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| </a:t>
            </a:r>
            <a:r>
              <a:rPr lang="zh-CN" altLang="en-US" sz="2200" b="1">
                <a:solidFill>
                  <a:srgbClr val="FF283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60</a:t>
            </a:r>
            <a:r>
              <a:rPr lang="en-US" altLang="zh-CN" sz="2200" b="1">
                <a:solidFill>
                  <a:srgbClr val="FF283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+</a:t>
            </a:r>
            <a:r>
              <a:rPr lang="zh-CN" altLang="en-US" sz="2000" b="1">
                <a:solidFill>
                  <a:srgbClr val="22222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项AI应用服务</a:t>
            </a:r>
            <a:endParaRPr lang="zh-CN" altLang="en-US" sz="2000" b="1">
              <a:solidFill>
                <a:srgbClr val="22222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 rot="0">
            <a:off x="4008120" y="3280410"/>
            <a:ext cx="7264400" cy="347345"/>
            <a:chOff x="6351" y="5684"/>
            <a:chExt cx="11440" cy="547"/>
          </a:xfrm>
        </p:grpSpPr>
        <p:sp>
          <p:nvSpPr>
            <p:cNvPr id="7" name="文本框 6"/>
            <p:cNvSpPr txBox="1"/>
            <p:nvPr/>
          </p:nvSpPr>
          <p:spPr>
            <a:xfrm>
              <a:off x="9839" y="5684"/>
              <a:ext cx="934" cy="547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p>
              <a:pPr algn="ctr" fontAlgn="ctr">
                <a:lnSpc>
                  <a:spcPts val="2000"/>
                </a:lnSpc>
              </a:pPr>
              <a:r>
                <a:rPr lang="zh-CN" altLang="en-US" sz="900">
                  <a:solidFill>
                    <a:srgbClr val="222222"/>
                  </a:solidFill>
                  <a:latin typeface="黑体" panose="02010609060101010101" charset="-122"/>
                  <a:ea typeface="黑体" panose="02010609060101010101" charset="-122"/>
                  <a:cs typeface="Microsoft YaHei Regular" panose="020B0503020204020204" charset="-122"/>
                </a:rPr>
                <a:t>图标</a:t>
              </a:r>
              <a:endParaRPr lang="zh-CN" altLang="en-US" sz="900">
                <a:solidFill>
                  <a:srgbClr val="222222"/>
                </a:solidFill>
                <a:latin typeface="黑体" panose="02010609060101010101" charset="-122"/>
                <a:ea typeface="黑体" panose="02010609060101010101" charset="-122"/>
                <a:cs typeface="Microsoft YaHei Regular" panose="020B050302020402020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1014" y="5684"/>
              <a:ext cx="934" cy="547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p>
              <a:pPr algn="ctr" fontAlgn="ctr">
                <a:lnSpc>
                  <a:spcPts val="2000"/>
                </a:lnSpc>
              </a:pPr>
              <a:r>
                <a:rPr lang="zh-CN" altLang="en-US" sz="900">
                  <a:solidFill>
                    <a:srgbClr val="222222"/>
                  </a:solidFill>
                  <a:latin typeface="黑体" panose="02010609060101010101" charset="-122"/>
                  <a:ea typeface="黑体" panose="02010609060101010101" charset="-122"/>
                  <a:cs typeface="Microsoft YaHei Regular" panose="020B0503020204020204" charset="-122"/>
                </a:rPr>
                <a:t>图片</a:t>
              </a:r>
              <a:endParaRPr lang="zh-CN" altLang="en-US" sz="900">
                <a:solidFill>
                  <a:srgbClr val="222222"/>
                </a:solidFill>
                <a:latin typeface="黑体" panose="02010609060101010101" charset="-122"/>
                <a:ea typeface="黑体" panose="02010609060101010101" charset="-122"/>
                <a:cs typeface="Microsoft YaHei Regular" panose="020B050302020402020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2136" y="5684"/>
              <a:ext cx="1027" cy="547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p>
              <a:pPr algn="ctr" fontAlgn="ctr">
                <a:lnSpc>
                  <a:spcPts val="2000"/>
                </a:lnSpc>
              </a:pPr>
              <a:r>
                <a:rPr lang="zh-CN" altLang="en-US" sz="900">
                  <a:solidFill>
                    <a:srgbClr val="222222"/>
                  </a:solidFill>
                  <a:latin typeface="黑体" panose="02010609060101010101" charset="-122"/>
                  <a:ea typeface="黑体" panose="02010609060101010101" charset="-122"/>
                  <a:cs typeface="Microsoft YaHei Regular" panose="020B0503020204020204" charset="-122"/>
                </a:rPr>
                <a:t>文库</a:t>
              </a:r>
              <a:endParaRPr lang="zh-CN" altLang="en-US" sz="900">
                <a:solidFill>
                  <a:srgbClr val="222222"/>
                </a:solidFill>
                <a:latin typeface="黑体" panose="02010609060101010101" charset="-122"/>
                <a:ea typeface="黑体" panose="02010609060101010101" charset="-122"/>
                <a:cs typeface="Microsoft YaHei Regular" panose="020B050302020402020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386" y="5684"/>
              <a:ext cx="934" cy="547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p>
              <a:pPr algn="ctr" fontAlgn="ctr">
                <a:lnSpc>
                  <a:spcPts val="2000"/>
                </a:lnSpc>
              </a:pPr>
              <a:r>
                <a:rPr lang="zh-CN" altLang="en-US" sz="900">
                  <a:solidFill>
                    <a:srgbClr val="222222"/>
                  </a:solidFill>
                  <a:latin typeface="黑体" panose="02010609060101010101" charset="-122"/>
                  <a:ea typeface="黑体" panose="02010609060101010101" charset="-122"/>
                  <a:cs typeface="Microsoft YaHei Regular" panose="020B0503020204020204" charset="-122"/>
                </a:rPr>
                <a:t>简历</a:t>
              </a:r>
              <a:endParaRPr lang="zh-CN" altLang="en-US" sz="900">
                <a:solidFill>
                  <a:srgbClr val="222222"/>
                </a:solidFill>
                <a:latin typeface="黑体" panose="02010609060101010101" charset="-122"/>
                <a:ea typeface="黑体" panose="02010609060101010101" charset="-122"/>
                <a:cs typeface="Microsoft YaHei Regular" panose="020B050302020402020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51" y="5684"/>
              <a:ext cx="934" cy="547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p>
              <a:pPr algn="ctr" fontAlgn="ctr">
                <a:lnSpc>
                  <a:spcPts val="2000"/>
                </a:lnSpc>
              </a:pPr>
              <a:r>
                <a:rPr lang="zh-CN" altLang="en-US" sz="900">
                  <a:solidFill>
                    <a:srgbClr val="222222"/>
                  </a:solidFill>
                  <a:latin typeface="黑体" panose="02010609060101010101" charset="-122"/>
                  <a:ea typeface="黑体" panose="02010609060101010101" charset="-122"/>
                  <a:cs typeface="Microsoft YaHei Regular" panose="020B0503020204020204" charset="-122"/>
                </a:rPr>
                <a:t>模板</a:t>
              </a:r>
              <a:endParaRPr lang="zh-CN" altLang="en-US" sz="900">
                <a:solidFill>
                  <a:srgbClr val="222222"/>
                </a:solidFill>
                <a:latin typeface="黑体" panose="02010609060101010101" charset="-122"/>
                <a:ea typeface="黑体" panose="02010609060101010101" charset="-122"/>
                <a:cs typeface="Microsoft YaHei Regular" panose="020B050302020402020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491" y="5684"/>
              <a:ext cx="934" cy="547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p>
              <a:pPr algn="ctr" fontAlgn="ctr">
                <a:lnSpc>
                  <a:spcPts val="2000"/>
                </a:lnSpc>
              </a:pPr>
              <a:r>
                <a:rPr lang="zh-CN" altLang="en-US" sz="900">
                  <a:solidFill>
                    <a:srgbClr val="222222"/>
                  </a:solidFill>
                  <a:latin typeface="黑体" panose="02010609060101010101" charset="-122"/>
                  <a:ea typeface="黑体" panose="02010609060101010101" charset="-122"/>
                  <a:cs typeface="Microsoft YaHei Regular" panose="020B0503020204020204" charset="-122"/>
                </a:rPr>
                <a:t>图表</a:t>
              </a:r>
              <a:endParaRPr lang="zh-CN" altLang="en-US" sz="900">
                <a:solidFill>
                  <a:srgbClr val="222222"/>
                </a:solidFill>
                <a:latin typeface="黑体" panose="02010609060101010101" charset="-122"/>
                <a:ea typeface="黑体" panose="02010609060101010101" charset="-122"/>
                <a:cs typeface="Microsoft YaHei Regular" panose="020B050302020402020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665" y="5684"/>
              <a:ext cx="934" cy="547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p>
              <a:pPr algn="ctr" fontAlgn="ctr">
                <a:lnSpc>
                  <a:spcPts val="2000"/>
                </a:lnSpc>
              </a:pPr>
              <a:r>
                <a:rPr lang="zh-CN" altLang="en-US" sz="900">
                  <a:solidFill>
                    <a:srgbClr val="222222"/>
                  </a:solidFill>
                  <a:latin typeface="黑体" panose="02010609060101010101" charset="-122"/>
                  <a:ea typeface="黑体" panose="02010609060101010101" charset="-122"/>
                  <a:cs typeface="Microsoft YaHei Regular" panose="020B0503020204020204" charset="-122"/>
                </a:rPr>
                <a:t>字体</a:t>
              </a:r>
              <a:endParaRPr lang="zh-CN" altLang="en-US" sz="900">
                <a:solidFill>
                  <a:srgbClr val="222222"/>
                </a:solidFill>
                <a:latin typeface="黑体" panose="02010609060101010101" charset="-122"/>
                <a:ea typeface="黑体" panose="02010609060101010101" charset="-122"/>
                <a:cs typeface="Microsoft YaHei Regular" panose="020B050302020402020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4520" y="5684"/>
              <a:ext cx="934" cy="547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p>
              <a:pPr algn="ctr" fontAlgn="ctr">
                <a:lnSpc>
                  <a:spcPts val="2000"/>
                </a:lnSpc>
              </a:pPr>
              <a:r>
                <a:rPr lang="zh-CN" altLang="en-US" sz="900">
                  <a:solidFill>
                    <a:srgbClr val="222222"/>
                  </a:solidFill>
                  <a:latin typeface="黑体" panose="02010609060101010101" charset="-122"/>
                  <a:ea typeface="黑体" panose="02010609060101010101" charset="-122"/>
                  <a:cs typeface="Microsoft YaHei Regular" panose="020B0503020204020204" charset="-122"/>
                </a:rPr>
                <a:t>备课</a:t>
              </a:r>
              <a:endParaRPr lang="zh-CN" altLang="en-US" sz="900">
                <a:solidFill>
                  <a:srgbClr val="222222"/>
                </a:solidFill>
                <a:latin typeface="黑体" panose="02010609060101010101" charset="-122"/>
                <a:ea typeface="黑体" panose="02010609060101010101" charset="-122"/>
                <a:cs typeface="Microsoft YaHei Regular" panose="020B050302020402020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5653" y="5684"/>
              <a:ext cx="934" cy="547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p>
              <a:pPr algn="ctr" fontAlgn="ctr">
                <a:lnSpc>
                  <a:spcPts val="2000"/>
                </a:lnSpc>
              </a:pPr>
              <a:r>
                <a:rPr lang="zh-CN" altLang="en-US" sz="900">
                  <a:solidFill>
                    <a:srgbClr val="222222"/>
                  </a:solidFill>
                  <a:latin typeface="黑体" panose="02010609060101010101" charset="-122"/>
                  <a:ea typeface="黑体" panose="02010609060101010101" charset="-122"/>
                  <a:cs typeface="Microsoft YaHei Regular" panose="020B0503020204020204" charset="-122"/>
                </a:rPr>
                <a:t>组卷</a:t>
              </a:r>
              <a:endParaRPr lang="zh-CN" altLang="en-US" sz="900">
                <a:solidFill>
                  <a:srgbClr val="222222"/>
                </a:solidFill>
                <a:latin typeface="黑体" panose="02010609060101010101" charset="-122"/>
                <a:ea typeface="黑体" panose="02010609060101010101" charset="-122"/>
                <a:cs typeface="Microsoft YaHei Regular" panose="020B0503020204020204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6857" y="5684"/>
              <a:ext cx="934" cy="547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p>
              <a:pPr algn="ctr" fontAlgn="ctr">
                <a:lnSpc>
                  <a:spcPts val="2000"/>
                </a:lnSpc>
              </a:pPr>
              <a:r>
                <a:rPr lang="zh-CN" altLang="en-US" sz="900">
                  <a:solidFill>
                    <a:srgbClr val="222222"/>
                  </a:solidFill>
                  <a:latin typeface="黑体" panose="02010609060101010101" charset="-122"/>
                  <a:ea typeface="黑体" panose="02010609060101010101" charset="-122"/>
                  <a:cs typeface="Microsoft YaHei Regular" panose="020B0503020204020204" charset="-122"/>
                </a:rPr>
                <a:t>海报</a:t>
              </a:r>
              <a:endParaRPr lang="zh-CN" altLang="en-US" sz="900">
                <a:solidFill>
                  <a:srgbClr val="222222"/>
                </a:solidFill>
                <a:latin typeface="黑体" panose="02010609060101010101" charset="-122"/>
                <a:ea typeface="黑体" panose="02010609060101010101" charset="-122"/>
                <a:cs typeface="Microsoft YaHei Regular" panose="020B0503020204020204" charset="-122"/>
              </a:endParaRPr>
            </a:p>
          </p:txBody>
        </p:sp>
      </p:grpSp>
      <p:pic>
        <p:nvPicPr>
          <p:cNvPr id="19" name="图片 18" descr="PPT模板-品牌介绍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000" y="4689475"/>
            <a:ext cx="1152000" cy="115200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3996055" y="4500245"/>
            <a:ext cx="7277100" cy="15481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fontAlgn="auto">
              <a:lnSpc>
                <a:spcPts val="1400"/>
              </a:lnSpc>
            </a:pPr>
            <a:r>
              <a:rPr lang="zh-CN" altLang="en-US" sz="700">
                <a:solidFill>
                  <a:srgbClr val="222222">
                    <a:alpha val="6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【声明】</a:t>
            </a:r>
            <a:endParaRPr lang="zh-CN" altLang="en-US" sz="700">
              <a:solidFill>
                <a:srgbClr val="222222">
                  <a:alpha val="6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39370" fontAlgn="auto">
              <a:lnSpc>
                <a:spcPts val="1400"/>
              </a:lnSpc>
            </a:pPr>
            <a:r>
              <a:rPr lang="zh-CN" altLang="en-US" sz="700">
                <a:solidFill>
                  <a:srgbClr val="222222">
                    <a:alpha val="6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本数字作品由稻壳儿提供，稻壳儿尊重知识产权，并注重保护原创设计师及用户享有的各项权利。更多优质内容前往：</a:t>
            </a:r>
            <a:r>
              <a:rPr lang="zh-CN" altLang="en-US" sz="700" u="sng">
                <a:solidFill>
                  <a:srgbClr val="FF2832">
                    <a:alpha val="60000"/>
                  </a:srgbClr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https://www.docer.com/?from=pinpai</a:t>
            </a:r>
            <a:endParaRPr lang="zh-CN" altLang="en-US" sz="700">
              <a:solidFill>
                <a:srgbClr val="222222">
                  <a:alpha val="6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39370" fontAlgn="auto">
              <a:lnSpc>
                <a:spcPts val="1400"/>
              </a:lnSpc>
            </a:pPr>
            <a:r>
              <a:rPr lang="zh-CN" altLang="en-US" sz="700">
                <a:solidFill>
                  <a:srgbClr val="222222">
                    <a:alpha val="6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郑重提醒：您对数字作品的使用行为应当遵循《</a:t>
            </a:r>
            <a:r>
              <a:rPr lang="en-US" altLang="zh-CN" sz="700">
                <a:solidFill>
                  <a:srgbClr val="222222">
                    <a:alpha val="6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WPS</a:t>
            </a:r>
            <a:r>
              <a:rPr lang="zh-CN" altLang="en-US" sz="700">
                <a:solidFill>
                  <a:srgbClr val="222222">
                    <a:alpha val="6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稻壳儿平台服务使用协议》（</a:t>
            </a:r>
            <a:r>
              <a:rPr lang="en-US" altLang="zh-CN" sz="700">
                <a:solidFill>
                  <a:srgbClr val="222222">
                    <a:alpha val="6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https://www.wps.cn/privacy/clean_docer</a:t>
            </a:r>
            <a:r>
              <a:rPr lang="zh-CN" altLang="en-US" sz="700">
                <a:solidFill>
                  <a:srgbClr val="222222">
                    <a:alpha val="6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）的相关约定，包括但不限于：</a:t>
            </a:r>
            <a:endParaRPr lang="zh-CN" altLang="en-US" sz="700">
              <a:solidFill>
                <a:srgbClr val="222222">
                  <a:alpha val="6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39370" fontAlgn="auto">
              <a:lnSpc>
                <a:spcPts val="1400"/>
              </a:lnSpc>
            </a:pPr>
            <a:r>
              <a:rPr lang="en-US" altLang="zh-CN" sz="700">
                <a:solidFill>
                  <a:srgbClr val="222222">
                    <a:alpha val="6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r>
              <a:rPr lang="zh-CN" altLang="en-US" sz="700">
                <a:solidFill>
                  <a:srgbClr val="222222">
                    <a:alpha val="6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、数字作品本身（包括但不限于文字模板、表格模板、演示模板等）及其包含的全部素材（包括但不限于字体、图片、图标、文本框、艺术字等）均不支持商用，仅能为您个人学习、研究或欣赏目的使用。</a:t>
            </a:r>
            <a:endParaRPr lang="zh-CN" altLang="en-US" sz="700">
              <a:solidFill>
                <a:srgbClr val="222222">
                  <a:alpha val="6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39370" fontAlgn="auto">
              <a:lnSpc>
                <a:spcPts val="1400"/>
              </a:lnSpc>
            </a:pPr>
            <a:r>
              <a:rPr lang="en-US" altLang="zh-CN" sz="700">
                <a:solidFill>
                  <a:srgbClr val="222222">
                    <a:alpha val="6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r>
              <a:rPr lang="zh-CN" altLang="en-US" sz="700">
                <a:solidFill>
                  <a:srgbClr val="222222">
                    <a:alpha val="6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、您不可将数字作品中的全部或部分内容用于复制再出售，或以出租、出借、转让、分销、发布等其他任何直接、间接方式提供给他人使用。</a:t>
            </a:r>
            <a:endParaRPr lang="zh-CN" altLang="en-US" sz="700">
              <a:solidFill>
                <a:srgbClr val="222222">
                  <a:alpha val="6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39370" fontAlgn="auto">
              <a:lnSpc>
                <a:spcPts val="1400"/>
              </a:lnSpc>
            </a:pPr>
            <a:r>
              <a:rPr lang="en-US" altLang="zh-CN" sz="700">
                <a:solidFill>
                  <a:srgbClr val="222222">
                    <a:alpha val="6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</a:t>
            </a:r>
            <a:r>
              <a:rPr lang="zh-CN" altLang="en-US" sz="700">
                <a:solidFill>
                  <a:srgbClr val="222222">
                    <a:alpha val="6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、您不可将数字作品接入网站、平台等，或以任意方式为他人提供数字作品下载。</a:t>
            </a:r>
            <a:endParaRPr lang="zh-CN" altLang="en-US" sz="700">
              <a:solidFill>
                <a:srgbClr val="222222">
                  <a:alpha val="6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39370" fontAlgn="auto">
              <a:lnSpc>
                <a:spcPts val="1400"/>
              </a:lnSpc>
            </a:pPr>
            <a:r>
              <a:rPr lang="en-US" altLang="zh-CN" sz="700">
                <a:solidFill>
                  <a:srgbClr val="222222">
                    <a:alpha val="6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4</a:t>
            </a:r>
            <a:r>
              <a:rPr lang="zh-CN" altLang="en-US" sz="700">
                <a:solidFill>
                  <a:srgbClr val="222222">
                    <a:alpha val="6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、数字作品中包含的内容仅供参考，稻壳儿不保证真实性、正确性、有效性、完整性和准确性，不代表稻壳儿的立场和观点，也不构成对您的任何建议。</a:t>
            </a:r>
            <a:endParaRPr lang="zh-CN" altLang="en-US" sz="700">
              <a:solidFill>
                <a:srgbClr val="222222">
                  <a:alpha val="6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038985" y="2308860"/>
            <a:ext cx="7200265" cy="347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 fontAlgn="auto">
              <a:lnSpc>
                <a:spcPts val="2000"/>
              </a:lnSpc>
            </a:pPr>
            <a:r>
              <a:rPr lang="zh-CN" altLang="en-US" sz="1200">
                <a:solidFill>
                  <a:srgbClr val="22222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资源全面、质量精美专业，提升工作学习质量与效率，打造极致高效的办公体验。稻壳儿，让办公更轻松。</a:t>
            </a:r>
            <a:endParaRPr lang="zh-CN" altLang="en-US" sz="1200">
              <a:solidFill>
                <a:srgbClr val="22222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937895" y="5782310"/>
            <a:ext cx="1516380" cy="232410"/>
            <a:chOff x="1357" y="9106"/>
            <a:chExt cx="2388" cy="366"/>
          </a:xfrm>
        </p:grpSpPr>
        <p:sp>
          <p:nvSpPr>
            <p:cNvPr id="3" name="文本框 2"/>
            <p:cNvSpPr txBox="1"/>
            <p:nvPr/>
          </p:nvSpPr>
          <p:spPr>
            <a:xfrm>
              <a:off x="1357" y="9106"/>
              <a:ext cx="2388" cy="36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p>
              <a:pPr algn="ctr" fontAlgn="ctr">
                <a:lnSpc>
                  <a:spcPts val="1100"/>
                </a:lnSpc>
              </a:pPr>
              <a:r>
                <a:rPr lang="zh-CN" altLang="en-US" sz="800" kern="1600" spc="20">
                  <a:solidFill>
                    <a:srgbClr val="222222">
                      <a:alpha val="60000"/>
                    </a:srgbClr>
                  </a:solidFill>
                  <a:uFillTx/>
                  <a:latin typeface="黑体" panose="02010609060101010101" charset="-122"/>
                  <a:ea typeface="黑体" panose="02010609060101010101" charset="-122"/>
                  <a:cs typeface="Microsoft YaHei Regular" panose="020B0503020204020204" charset="-122"/>
                </a:rPr>
                <a:t>扫码了解更多特权</a:t>
              </a:r>
              <a:endParaRPr lang="zh-CN" altLang="en-US" sz="800" kern="1600" spc="20">
                <a:solidFill>
                  <a:srgbClr val="222222">
                    <a:alpha val="60000"/>
                  </a:srgbClr>
                </a:solidFill>
                <a:uFillTx/>
                <a:latin typeface="黑体" panose="02010609060101010101" charset="-122"/>
                <a:ea typeface="黑体" panose="02010609060101010101" charset="-122"/>
                <a:cs typeface="Microsoft YaHei Regular" panose="020B0503020204020204" charset="-122"/>
              </a:endParaRPr>
            </a:p>
          </p:txBody>
        </p:sp>
        <p:pic>
          <p:nvPicPr>
            <p:cNvPr id="5" name="图片 4" descr="扫码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71" y="9199"/>
              <a:ext cx="180" cy="180"/>
            </a:xfrm>
            <a:prstGeom prst="rect">
              <a:avLst/>
            </a:prstGeom>
          </p:spPr>
        </p:pic>
      </p:grpSp>
      <p:pic>
        <p:nvPicPr>
          <p:cNvPr id="25" name="图片 24" descr="icon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2000" y="2853055"/>
            <a:ext cx="7098665" cy="47053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深度视觉·原创设计 https://www.docer.com/works?userid=22383862"/>
          <p:cNvSpPr/>
          <p:nvPr/>
        </p:nvSpPr>
        <p:spPr>
          <a:xfrm flipV="1">
            <a:off x="0" y="-8"/>
            <a:ext cx="12167774" cy="3971506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" name="深度视觉·原创设计 https://www.docer.com/works?userid=22383862"/>
          <p:cNvSpPr/>
          <p:nvPr/>
        </p:nvSpPr>
        <p:spPr>
          <a:xfrm>
            <a:off x="1429077" y="2033517"/>
            <a:ext cx="2790968" cy="2790966"/>
          </a:xfrm>
          <a:prstGeom prst="ellipse">
            <a:avLst/>
          </a:prstGeom>
          <a:gradFill>
            <a:gsLst>
              <a:gs pos="0">
                <a:srgbClr val="4396D0"/>
              </a:gs>
              <a:gs pos="100000">
                <a:srgbClr val="1B5281"/>
              </a:gs>
            </a:gsLst>
            <a:path path="rect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深度视觉·原创设计 https://www.docer.com/works?userid=22383862"/>
          <p:cNvSpPr txBox="1"/>
          <p:nvPr/>
        </p:nvSpPr>
        <p:spPr>
          <a:xfrm>
            <a:off x="2105454" y="2705725"/>
            <a:ext cx="1438214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88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01</a:t>
            </a:r>
            <a:endParaRPr lang="zh-CN" altLang="en-US" sz="8800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5" name="深度视觉·原创设计 https://www.docer.com/works?userid=22383862"/>
          <p:cNvSpPr/>
          <p:nvPr/>
        </p:nvSpPr>
        <p:spPr>
          <a:xfrm>
            <a:off x="4536267" y="3039183"/>
            <a:ext cx="3077509" cy="584775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3200" b="1" dirty="0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上半年工作回顾</a:t>
            </a:r>
            <a:endParaRPr lang="zh-CN" altLang="en-US" sz="3200" b="1" dirty="0"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6" name="深度视觉·原创设计 https://www.docer.com/works?userid=22383862"/>
          <p:cNvSpPr/>
          <p:nvPr/>
        </p:nvSpPr>
        <p:spPr>
          <a:xfrm>
            <a:off x="4546317" y="3571514"/>
            <a:ext cx="3037964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spcBef>
                <a:spcPct val="0"/>
              </a:spcBef>
            </a:pPr>
            <a:r>
              <a:rPr lang="en-US" altLang="zh-CN" sz="1200" dirty="0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Please add the title here</a:t>
            </a:r>
            <a:endParaRPr lang="en-US" altLang="zh-CN" sz="1200" dirty="0"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7" name="深度视觉·原创设计 https://www.docer.com/works?userid=22383862"/>
          <p:cNvSpPr txBox="1"/>
          <p:nvPr/>
        </p:nvSpPr>
        <p:spPr>
          <a:xfrm>
            <a:off x="8196681" y="2432325"/>
            <a:ext cx="2790968" cy="199335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请在此处添加具体内容，文字尽量言简意赅，简单说明即可，不必过于繁琐，注意板面美观度。请在此处添加具体内容，文字尽量言简意赅，简单说明即可，不必过于繁琐，注意板面美观度。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深度视觉·原创设计 https://www.docer.com/works?userid=22383862"/>
          <p:cNvSpPr/>
          <p:nvPr/>
        </p:nvSpPr>
        <p:spPr>
          <a:xfrm flipV="1">
            <a:off x="0" y="-8"/>
            <a:ext cx="12167774" cy="5841249"/>
          </a:xfrm>
          <a:prstGeom prst="rtTriangle">
            <a:avLst/>
          </a:prstGeom>
          <a:solidFill>
            <a:schemeClr val="bg1">
              <a:lumMod val="95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4" name="深度视觉·原创设计 https://www.docer.com/works?userid=22383862"/>
          <p:cNvSpPr/>
          <p:nvPr/>
        </p:nvSpPr>
        <p:spPr>
          <a:xfrm>
            <a:off x="9720104" y="493918"/>
            <a:ext cx="1877130" cy="59790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396D0"/>
              </a:gs>
              <a:gs pos="100000">
                <a:srgbClr val="1B5281"/>
              </a:gs>
            </a:gsLst>
            <a:path path="rect">
              <a:fillToRect l="100000" t="100000"/>
            </a:path>
          </a:gradFill>
          <a:ln>
            <a:noFill/>
          </a:ln>
          <a:effectLst>
            <a:outerShdw blurRad="215900" sx="102000" sy="102000" algn="c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i="1" dirty="0">
              <a:latin typeface="思源黑体" panose="020B0500000000000000" pitchFamily="34" charset="-122"/>
              <a:ea typeface="思源黑体" panose="020B0500000000000000" pitchFamily="34" charset="-122"/>
              <a:cs typeface="Arial" panose="020B0704020202020204" pitchFamily="34" charset="0"/>
              <a:sym typeface="思源黑体" panose="020B0500000000000000" pitchFamily="34" charset="-122"/>
            </a:endParaRPr>
          </a:p>
        </p:txBody>
      </p:sp>
      <p:sp>
        <p:nvSpPr>
          <p:cNvPr id="15" name="深度视觉·原创设计 https://www.docer.com/works?userid=22383862"/>
          <p:cNvSpPr/>
          <p:nvPr/>
        </p:nvSpPr>
        <p:spPr>
          <a:xfrm>
            <a:off x="9720104" y="602601"/>
            <a:ext cx="1877130" cy="38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输入您的标题</a:t>
            </a:r>
            <a:endParaRPr lang="zh-CN" altLang="en-US" sz="1600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16" name="深度视觉·原创设计 https://www.docer.com/works?userid=22383862"/>
          <p:cNvSpPr/>
          <p:nvPr/>
        </p:nvSpPr>
        <p:spPr>
          <a:xfrm flipH="1">
            <a:off x="10208524" y="5841241"/>
            <a:ext cx="1983475" cy="1016759"/>
          </a:xfrm>
          <a:prstGeom prst="rtTriangle">
            <a:avLst/>
          </a:prstGeom>
          <a:gradFill>
            <a:gsLst>
              <a:gs pos="0">
                <a:srgbClr val="4396D0"/>
              </a:gs>
              <a:gs pos="100000">
                <a:srgbClr val="1B5281"/>
              </a:gs>
            </a:gsLst>
            <a:path path="rect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7" name="深度视觉·原创设计 https://www.docer.com/works?userid=22383862"/>
          <p:cNvSpPr/>
          <p:nvPr/>
        </p:nvSpPr>
        <p:spPr>
          <a:xfrm>
            <a:off x="3768201" y="4287544"/>
            <a:ext cx="456337" cy="4563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深度视觉·原创设计 https://www.docer.com/works?userid=22383862"/>
          <p:cNvSpPr txBox="1"/>
          <p:nvPr/>
        </p:nvSpPr>
        <p:spPr>
          <a:xfrm>
            <a:off x="1122564" y="609600"/>
            <a:ext cx="3390900" cy="3390900"/>
          </a:xfrm>
          <a:custGeom>
            <a:avLst/>
            <a:gdLst>
              <a:gd name="connsiteX0" fmla="*/ 0 w 3390900"/>
              <a:gd name="connsiteY0" fmla="*/ 0 h 3390900"/>
              <a:gd name="connsiteX1" fmla="*/ 3390900 w 3390900"/>
              <a:gd name="connsiteY1" fmla="*/ 0 h 3390900"/>
              <a:gd name="connsiteX2" fmla="*/ 3390900 w 3390900"/>
              <a:gd name="connsiteY2" fmla="*/ 3390900 h 3390900"/>
              <a:gd name="connsiteX3" fmla="*/ 0 w 3390900"/>
              <a:gd name="connsiteY3" fmla="*/ 3390900 h 339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0900" h="3390900">
                <a:moveTo>
                  <a:pt x="0" y="0"/>
                </a:moveTo>
                <a:lnTo>
                  <a:pt x="3390900" y="0"/>
                </a:lnTo>
                <a:lnTo>
                  <a:pt x="3390900" y="3390900"/>
                </a:lnTo>
                <a:lnTo>
                  <a:pt x="0" y="3390900"/>
                </a:lnTo>
                <a:close/>
              </a:path>
            </a:pathLst>
          </a:custGeom>
          <a:blipFill>
            <a:blip r:embed="rId2"/>
            <a:stretch>
              <a:fillRect l="-25000" r="-25000"/>
            </a:stretch>
          </a:blipFill>
        </p:spPr>
      </p:sp>
      <p:sp>
        <p:nvSpPr>
          <p:cNvPr id="9" name="深度视觉·原创设计 https://www.docer.com/works?userid=22383862"/>
          <p:cNvSpPr txBox="1"/>
          <p:nvPr/>
        </p:nvSpPr>
        <p:spPr>
          <a:xfrm>
            <a:off x="4513464" y="4000500"/>
            <a:ext cx="2247900" cy="2247900"/>
          </a:xfrm>
          <a:custGeom>
            <a:avLst/>
            <a:gdLst>
              <a:gd name="connsiteX0" fmla="*/ 0 w 2247900"/>
              <a:gd name="connsiteY0" fmla="*/ 0 h 2247900"/>
              <a:gd name="connsiteX1" fmla="*/ 2247900 w 2247900"/>
              <a:gd name="connsiteY1" fmla="*/ 0 h 2247900"/>
              <a:gd name="connsiteX2" fmla="*/ 2247900 w 2247900"/>
              <a:gd name="connsiteY2" fmla="*/ 2247900 h 2247900"/>
              <a:gd name="connsiteX3" fmla="*/ 0 w 2247900"/>
              <a:gd name="connsiteY3" fmla="*/ 2247900 h 224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7900" h="2247900">
                <a:moveTo>
                  <a:pt x="0" y="0"/>
                </a:moveTo>
                <a:lnTo>
                  <a:pt x="2247900" y="0"/>
                </a:lnTo>
                <a:lnTo>
                  <a:pt x="2247900" y="2247900"/>
                </a:lnTo>
                <a:lnTo>
                  <a:pt x="0" y="2247900"/>
                </a:lnTo>
                <a:close/>
              </a:path>
            </a:pathLst>
          </a:custGeom>
          <a:blipFill>
            <a:blip r:embed="rId3"/>
            <a:stretch>
              <a:fillRect t="-25000" b="-25000"/>
            </a:stretch>
          </a:blipFill>
        </p:spPr>
      </p:sp>
      <p:sp>
        <p:nvSpPr>
          <p:cNvPr id="10" name="深度视觉·原创设计 https://www.docer.com/works?userid=22383862"/>
          <p:cNvSpPr txBox="1"/>
          <p:nvPr/>
        </p:nvSpPr>
        <p:spPr>
          <a:xfrm>
            <a:off x="5558912" y="1744260"/>
            <a:ext cx="26468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dirty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在这添加</a:t>
            </a:r>
            <a:endParaRPr lang="en-US" altLang="zh-CN" sz="3200" dirty="0">
              <a:solidFill>
                <a:schemeClr val="accent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l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页面标题内容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1" name="深度视觉·原创设计 https://www.docer.com/works?userid=22383862"/>
          <p:cNvSpPr txBox="1"/>
          <p:nvPr/>
        </p:nvSpPr>
        <p:spPr>
          <a:xfrm>
            <a:off x="5558912" y="1343372"/>
            <a:ext cx="3183654" cy="310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bg1">
                    <a:lumMod val="50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ato"/>
                <a:sym typeface="Lato"/>
              </a:rPr>
              <a:t>YOUR TITLE HERE</a:t>
            </a:r>
            <a:endParaRPr sz="2400" b="0" i="0" u="none" strike="noStrike" cap="none">
              <a:solidFill>
                <a:schemeClr val="bg1">
                  <a:lumMod val="50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Lato"/>
              <a:sym typeface="Lato"/>
            </a:endParaRPr>
          </a:p>
        </p:txBody>
      </p:sp>
      <p:sp>
        <p:nvSpPr>
          <p:cNvPr id="12" name="深度视觉·原创设计 https://www.docer.com/works?userid=22383862"/>
          <p:cNvSpPr txBox="1"/>
          <p:nvPr/>
        </p:nvSpPr>
        <p:spPr>
          <a:xfrm>
            <a:off x="7615438" y="4287544"/>
            <a:ext cx="3523616" cy="1673904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请在此处添加具体内容，文字尽量言简意赅，简单说明即可，不必过于繁琐，注意板面美观度。请在此处添加具体内容，文字尽量言简意赅，简单说明即可，不必过于繁琐，注意板面美观度。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深度视觉·原创设计 https://www.docer.com/works?userid=22383862"/>
          <p:cNvSpPr/>
          <p:nvPr/>
        </p:nvSpPr>
        <p:spPr>
          <a:xfrm flipV="1">
            <a:off x="0" y="-8"/>
            <a:ext cx="12167774" cy="5841249"/>
          </a:xfrm>
          <a:prstGeom prst="rtTriangle">
            <a:avLst/>
          </a:prstGeom>
          <a:solidFill>
            <a:schemeClr val="bg1">
              <a:lumMod val="95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6" name="深度视觉·原创设计 https://www.docer.com/works?userid=22383862"/>
          <p:cNvSpPr/>
          <p:nvPr/>
        </p:nvSpPr>
        <p:spPr>
          <a:xfrm>
            <a:off x="9720104" y="493918"/>
            <a:ext cx="1877130" cy="59790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396D0"/>
              </a:gs>
              <a:gs pos="100000">
                <a:srgbClr val="1B5281"/>
              </a:gs>
            </a:gsLst>
            <a:path path="rect">
              <a:fillToRect l="100000" t="100000"/>
            </a:path>
          </a:gradFill>
          <a:ln>
            <a:noFill/>
          </a:ln>
          <a:effectLst>
            <a:outerShdw blurRad="215900" sx="102000" sy="102000" algn="c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i="1" dirty="0">
              <a:latin typeface="思源黑体" panose="020B0500000000000000" pitchFamily="34" charset="-122"/>
              <a:ea typeface="思源黑体" panose="020B0500000000000000" pitchFamily="34" charset="-122"/>
              <a:cs typeface="Arial" panose="020B0704020202020204" pitchFamily="34" charset="0"/>
              <a:sym typeface="思源黑体" panose="020B0500000000000000" pitchFamily="34" charset="-122"/>
            </a:endParaRPr>
          </a:p>
        </p:txBody>
      </p:sp>
      <p:sp>
        <p:nvSpPr>
          <p:cNvPr id="57" name="深度视觉·原创设计 https://www.docer.com/works?userid=22383862"/>
          <p:cNvSpPr/>
          <p:nvPr/>
        </p:nvSpPr>
        <p:spPr>
          <a:xfrm>
            <a:off x="9720104" y="602601"/>
            <a:ext cx="1877130" cy="38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输入您的标题</a:t>
            </a:r>
            <a:endParaRPr lang="zh-CN" altLang="en-US" sz="1600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58" name="深度视觉·原创设计 https://www.docer.com/works?userid=22383862"/>
          <p:cNvSpPr/>
          <p:nvPr/>
        </p:nvSpPr>
        <p:spPr>
          <a:xfrm flipH="1">
            <a:off x="10208524" y="5841241"/>
            <a:ext cx="1983475" cy="1016759"/>
          </a:xfrm>
          <a:prstGeom prst="rtTriangle">
            <a:avLst/>
          </a:prstGeom>
          <a:gradFill>
            <a:gsLst>
              <a:gs pos="0">
                <a:srgbClr val="4396D0"/>
              </a:gs>
              <a:gs pos="100000">
                <a:srgbClr val="1B5281"/>
              </a:gs>
            </a:gsLst>
            <a:path path="rect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grpSp>
        <p:nvGrpSpPr>
          <p:cNvPr id="2" name="深度视觉·原创设计 https://www.docer.com/works?userid=22383862"/>
          <p:cNvGrpSpPr/>
          <p:nvPr/>
        </p:nvGrpSpPr>
        <p:grpSpPr>
          <a:xfrm>
            <a:off x="1169592" y="3096860"/>
            <a:ext cx="1917131" cy="1917131"/>
            <a:chOff x="4649812" y="3440065"/>
            <a:chExt cx="1013644" cy="1013644"/>
          </a:xfrm>
        </p:grpSpPr>
        <p:sp>
          <p:nvSpPr>
            <p:cNvPr id="3" name="Oval 3"/>
            <p:cNvSpPr/>
            <p:nvPr/>
          </p:nvSpPr>
          <p:spPr>
            <a:xfrm>
              <a:off x="4649812" y="3440065"/>
              <a:ext cx="1013644" cy="1013644"/>
            </a:xfrm>
            <a:prstGeom prst="ellipse">
              <a:avLst/>
            </a:prstGeom>
            <a:solidFill>
              <a:schemeClr val="bg1">
                <a:lumMod val="95000"/>
                <a:alpha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dirty="0">
                <a:solidFill>
                  <a:schemeClr val="tx2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4" name="Pie 10"/>
            <p:cNvSpPr/>
            <p:nvPr/>
          </p:nvSpPr>
          <p:spPr>
            <a:xfrm flipH="1">
              <a:off x="4649812" y="3440065"/>
              <a:ext cx="1013644" cy="1013644"/>
            </a:xfrm>
            <a:prstGeom prst="pie">
              <a:avLst>
                <a:gd name="adj1" fmla="val 3429801"/>
                <a:gd name="adj2" fmla="val 1620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dirty="0">
                <a:solidFill>
                  <a:schemeClr val="tx2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5" name="Oval 5"/>
            <p:cNvSpPr/>
            <p:nvPr/>
          </p:nvSpPr>
          <p:spPr>
            <a:xfrm>
              <a:off x="4730680" y="3520933"/>
              <a:ext cx="851908" cy="8519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dirty="0">
                <a:solidFill>
                  <a:schemeClr val="tx2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</p:grpSp>
      <p:grpSp>
        <p:nvGrpSpPr>
          <p:cNvPr id="6" name="深度视觉·原创设计 https://www.docer.com/works?userid=22383862"/>
          <p:cNvGrpSpPr/>
          <p:nvPr/>
        </p:nvGrpSpPr>
        <p:grpSpPr>
          <a:xfrm>
            <a:off x="3767826" y="3096860"/>
            <a:ext cx="1917131" cy="1917131"/>
            <a:chOff x="4649812" y="3440065"/>
            <a:chExt cx="1013644" cy="1013644"/>
          </a:xfrm>
        </p:grpSpPr>
        <p:sp>
          <p:nvSpPr>
            <p:cNvPr id="7" name="Oval 7"/>
            <p:cNvSpPr/>
            <p:nvPr/>
          </p:nvSpPr>
          <p:spPr>
            <a:xfrm>
              <a:off x="4649812" y="3440065"/>
              <a:ext cx="1013644" cy="1013644"/>
            </a:xfrm>
            <a:prstGeom prst="ellipse">
              <a:avLst/>
            </a:prstGeom>
            <a:solidFill>
              <a:schemeClr val="bg1">
                <a:lumMod val="95000"/>
                <a:alpha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dirty="0">
                <a:solidFill>
                  <a:schemeClr val="tx2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8" name="Pie 14"/>
            <p:cNvSpPr/>
            <p:nvPr/>
          </p:nvSpPr>
          <p:spPr>
            <a:xfrm flipH="1">
              <a:off x="4649812" y="3440065"/>
              <a:ext cx="1013644" cy="1013644"/>
            </a:xfrm>
            <a:prstGeom prst="pie">
              <a:avLst>
                <a:gd name="adj1" fmla="val 8092163"/>
                <a:gd name="adj2" fmla="val 1620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dirty="0">
                <a:solidFill>
                  <a:schemeClr val="tx2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9" name="Oval 9"/>
            <p:cNvSpPr/>
            <p:nvPr/>
          </p:nvSpPr>
          <p:spPr>
            <a:xfrm>
              <a:off x="4730680" y="3520933"/>
              <a:ext cx="851908" cy="8519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dirty="0">
                <a:solidFill>
                  <a:schemeClr val="tx2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</p:grpSp>
      <p:grpSp>
        <p:nvGrpSpPr>
          <p:cNvPr id="10" name="深度视觉·原创设计 https://www.docer.com/works?userid=22383862"/>
          <p:cNvGrpSpPr/>
          <p:nvPr/>
        </p:nvGrpSpPr>
        <p:grpSpPr>
          <a:xfrm>
            <a:off x="6399379" y="3096860"/>
            <a:ext cx="1917131" cy="1917131"/>
            <a:chOff x="4649812" y="3440065"/>
            <a:chExt cx="1013644" cy="1013644"/>
          </a:xfrm>
        </p:grpSpPr>
        <p:sp>
          <p:nvSpPr>
            <p:cNvPr id="11" name="Oval 11"/>
            <p:cNvSpPr/>
            <p:nvPr/>
          </p:nvSpPr>
          <p:spPr>
            <a:xfrm>
              <a:off x="4649812" y="3440065"/>
              <a:ext cx="1013644" cy="1013644"/>
            </a:xfrm>
            <a:prstGeom prst="ellipse">
              <a:avLst/>
            </a:prstGeom>
            <a:solidFill>
              <a:schemeClr val="bg1">
                <a:lumMod val="95000"/>
                <a:alpha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dirty="0">
                <a:solidFill>
                  <a:schemeClr val="tx2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12" name="Pie 18"/>
            <p:cNvSpPr/>
            <p:nvPr/>
          </p:nvSpPr>
          <p:spPr>
            <a:xfrm flipH="1">
              <a:off x="4649812" y="3440065"/>
              <a:ext cx="1013644" cy="1013644"/>
            </a:xfrm>
            <a:prstGeom prst="pie">
              <a:avLst>
                <a:gd name="adj1" fmla="val 5327925"/>
                <a:gd name="adj2" fmla="val 1620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dirty="0">
                <a:solidFill>
                  <a:schemeClr val="tx2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13" name="Oval 13"/>
            <p:cNvSpPr/>
            <p:nvPr/>
          </p:nvSpPr>
          <p:spPr>
            <a:xfrm>
              <a:off x="4730680" y="3520933"/>
              <a:ext cx="851908" cy="8519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dirty="0">
                <a:solidFill>
                  <a:schemeClr val="tx2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</p:grpSp>
      <p:grpSp>
        <p:nvGrpSpPr>
          <p:cNvPr id="14" name="深度视觉·原创设计 https://www.docer.com/works?userid=22383862"/>
          <p:cNvGrpSpPr/>
          <p:nvPr/>
        </p:nvGrpSpPr>
        <p:grpSpPr>
          <a:xfrm>
            <a:off x="9034572" y="3096860"/>
            <a:ext cx="1917131" cy="1917131"/>
            <a:chOff x="4649812" y="3440065"/>
            <a:chExt cx="1013644" cy="1013644"/>
          </a:xfrm>
        </p:grpSpPr>
        <p:sp>
          <p:nvSpPr>
            <p:cNvPr id="15" name="Oval 15"/>
            <p:cNvSpPr/>
            <p:nvPr/>
          </p:nvSpPr>
          <p:spPr>
            <a:xfrm>
              <a:off x="4649812" y="3440065"/>
              <a:ext cx="1013644" cy="1013644"/>
            </a:xfrm>
            <a:prstGeom prst="ellipse">
              <a:avLst/>
            </a:prstGeom>
            <a:solidFill>
              <a:schemeClr val="bg1">
                <a:lumMod val="95000"/>
                <a:alpha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dirty="0">
                <a:solidFill>
                  <a:schemeClr val="tx2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16" name="Pie 22"/>
            <p:cNvSpPr/>
            <p:nvPr/>
          </p:nvSpPr>
          <p:spPr>
            <a:xfrm flipH="1">
              <a:off x="4649812" y="3440065"/>
              <a:ext cx="1013644" cy="1013644"/>
            </a:xfrm>
            <a:prstGeom prst="pie">
              <a:avLst>
                <a:gd name="adj1" fmla="val 19416485"/>
                <a:gd name="adj2" fmla="val 1620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dirty="0">
                <a:solidFill>
                  <a:schemeClr val="tx2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17" name="Oval 17"/>
            <p:cNvSpPr/>
            <p:nvPr/>
          </p:nvSpPr>
          <p:spPr>
            <a:xfrm>
              <a:off x="4730680" y="3520933"/>
              <a:ext cx="851908" cy="8519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dirty="0">
                <a:solidFill>
                  <a:schemeClr val="tx2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</p:grpSp>
      <p:sp>
        <p:nvSpPr>
          <p:cNvPr id="18" name="深度视觉·原创设计 https://www.docer.com/works?userid=22383862"/>
          <p:cNvSpPr txBox="1"/>
          <p:nvPr/>
        </p:nvSpPr>
        <p:spPr>
          <a:xfrm>
            <a:off x="4490752" y="3947953"/>
            <a:ext cx="548227" cy="2436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1865"/>
              </a:lnSpc>
              <a:spcAft>
                <a:spcPts val="1600"/>
              </a:spcAft>
            </a:pPr>
            <a:r>
              <a:rPr lang="id-ID" b="1" dirty="0">
                <a:solidFill>
                  <a:schemeClr val="tx2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Montserrat Semi Bold" charset="0"/>
              </a:rPr>
              <a:t>4</a:t>
            </a:r>
            <a:r>
              <a:rPr lang="en-ID" b="1" dirty="0">
                <a:solidFill>
                  <a:schemeClr val="tx2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Montserrat Semi Bold" charset="0"/>
              </a:rPr>
              <a:t>2</a:t>
            </a:r>
            <a:r>
              <a:rPr lang="en-US" b="1" dirty="0">
                <a:solidFill>
                  <a:schemeClr val="tx2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Montserrat Semi Bold" charset="0"/>
              </a:rPr>
              <a:t> %</a:t>
            </a:r>
            <a:endParaRPr lang="en-US" b="1" dirty="0">
              <a:solidFill>
                <a:schemeClr val="tx2"/>
              </a:solidFill>
              <a:latin typeface="Source Han Sans SC" panose="020B0500000000000000" pitchFamily="34" charset="-128"/>
              <a:ea typeface="Source Han Sans SC" panose="020B0500000000000000" pitchFamily="34" charset="-128"/>
              <a:cs typeface="Montserrat Semi Bold" charset="0"/>
            </a:endParaRPr>
          </a:p>
        </p:txBody>
      </p:sp>
      <p:sp>
        <p:nvSpPr>
          <p:cNvPr id="19" name="深度视觉·原创设计 https://www.docer.com/works?userid=22383862"/>
          <p:cNvSpPr txBox="1"/>
          <p:nvPr/>
        </p:nvSpPr>
        <p:spPr>
          <a:xfrm>
            <a:off x="7122304" y="3947953"/>
            <a:ext cx="548227" cy="2436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1865"/>
              </a:lnSpc>
              <a:spcAft>
                <a:spcPts val="1600"/>
              </a:spcAft>
            </a:pPr>
            <a:r>
              <a:rPr lang="en-US" b="1" dirty="0">
                <a:solidFill>
                  <a:schemeClr val="tx2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Montserrat Semi Bold" charset="0"/>
              </a:rPr>
              <a:t>50 %</a:t>
            </a:r>
            <a:endParaRPr lang="en-US" b="1" dirty="0">
              <a:solidFill>
                <a:schemeClr val="tx2"/>
              </a:solidFill>
              <a:latin typeface="Source Han Sans SC" panose="020B0500000000000000" pitchFamily="34" charset="-128"/>
              <a:ea typeface="Source Han Sans SC" panose="020B0500000000000000" pitchFamily="34" charset="-128"/>
              <a:cs typeface="Montserrat Semi Bold" charset="0"/>
            </a:endParaRPr>
          </a:p>
        </p:txBody>
      </p:sp>
      <p:sp>
        <p:nvSpPr>
          <p:cNvPr id="20" name="深度视觉·原创设计 https://www.docer.com/works?userid=22383862"/>
          <p:cNvSpPr txBox="1"/>
          <p:nvPr/>
        </p:nvSpPr>
        <p:spPr>
          <a:xfrm>
            <a:off x="9741325" y="3947953"/>
            <a:ext cx="548227" cy="2436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1865"/>
              </a:lnSpc>
              <a:spcAft>
                <a:spcPts val="1600"/>
              </a:spcAft>
            </a:pPr>
            <a:r>
              <a:rPr lang="id-ID" b="1" dirty="0">
                <a:solidFill>
                  <a:schemeClr val="tx2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Montserrat Semi Bold" charset="0"/>
              </a:rPr>
              <a:t>8</a:t>
            </a:r>
            <a:r>
              <a:rPr lang="en-ID" b="1" dirty="0">
                <a:solidFill>
                  <a:schemeClr val="tx2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Montserrat Semi Bold" charset="0"/>
              </a:rPr>
              <a:t>6</a:t>
            </a:r>
            <a:r>
              <a:rPr lang="en-US" b="1" dirty="0">
                <a:solidFill>
                  <a:schemeClr val="tx2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Montserrat Semi Bold" charset="0"/>
              </a:rPr>
              <a:t> %</a:t>
            </a:r>
            <a:endParaRPr lang="en-US" b="1" dirty="0">
              <a:solidFill>
                <a:schemeClr val="tx2"/>
              </a:solidFill>
              <a:latin typeface="Source Han Sans SC" panose="020B0500000000000000" pitchFamily="34" charset="-128"/>
              <a:ea typeface="Source Han Sans SC" panose="020B0500000000000000" pitchFamily="34" charset="-128"/>
              <a:cs typeface="Montserrat Semi Bold" charset="0"/>
            </a:endParaRPr>
          </a:p>
        </p:txBody>
      </p:sp>
      <p:sp>
        <p:nvSpPr>
          <p:cNvPr id="21" name="深度视觉·原创设计 https://www.docer.com/works?userid=22383862"/>
          <p:cNvSpPr txBox="1"/>
          <p:nvPr/>
        </p:nvSpPr>
        <p:spPr>
          <a:xfrm>
            <a:off x="1876348" y="3947953"/>
            <a:ext cx="548227" cy="2436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1865"/>
              </a:lnSpc>
              <a:spcAft>
                <a:spcPts val="1600"/>
              </a:spcAft>
            </a:pPr>
            <a:r>
              <a:rPr lang="id-ID" b="1" dirty="0">
                <a:solidFill>
                  <a:schemeClr val="tx2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Montserrat Semi Bold" charset="0"/>
              </a:rPr>
              <a:t>6</a:t>
            </a:r>
            <a:r>
              <a:rPr lang="en-ID" b="1" dirty="0">
                <a:solidFill>
                  <a:schemeClr val="tx2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Montserrat Semi Bold" charset="0"/>
              </a:rPr>
              <a:t>4</a:t>
            </a:r>
            <a:r>
              <a:rPr lang="en-US" b="1" dirty="0">
                <a:solidFill>
                  <a:schemeClr val="tx2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Montserrat Semi Bold" charset="0"/>
              </a:rPr>
              <a:t> %</a:t>
            </a:r>
            <a:endParaRPr lang="en-US" b="1" dirty="0">
              <a:solidFill>
                <a:schemeClr val="tx2"/>
              </a:solidFill>
              <a:latin typeface="Source Han Sans SC" panose="020B0500000000000000" pitchFamily="34" charset="-128"/>
              <a:ea typeface="Source Han Sans SC" panose="020B0500000000000000" pitchFamily="34" charset="-128"/>
              <a:cs typeface="Montserrat Semi Bold" charset="0"/>
            </a:endParaRPr>
          </a:p>
        </p:txBody>
      </p:sp>
      <p:cxnSp>
        <p:nvCxnSpPr>
          <p:cNvPr id="32" name="深度视觉·原创设计 https://www.docer.com/works?userid=22383862"/>
          <p:cNvCxnSpPr/>
          <p:nvPr/>
        </p:nvCxnSpPr>
        <p:spPr>
          <a:xfrm>
            <a:off x="6350696" y="674414"/>
            <a:ext cx="11902" cy="210443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深度视觉·原创设计 https://www.docer.com/works?userid=22383862"/>
          <p:cNvGrpSpPr/>
          <p:nvPr/>
        </p:nvGrpSpPr>
        <p:grpSpPr>
          <a:xfrm>
            <a:off x="7100663" y="1196096"/>
            <a:ext cx="3698093" cy="397790"/>
            <a:chOff x="692140" y="5523976"/>
            <a:chExt cx="3238696" cy="411570"/>
          </a:xfrm>
        </p:grpSpPr>
        <p:grpSp>
          <p:nvGrpSpPr>
            <p:cNvPr id="34" name="Group 34"/>
            <p:cNvGrpSpPr/>
            <p:nvPr/>
          </p:nvGrpSpPr>
          <p:grpSpPr>
            <a:xfrm>
              <a:off x="692140" y="5523976"/>
              <a:ext cx="3238696" cy="411570"/>
              <a:chOff x="2002906" y="5277679"/>
              <a:chExt cx="3238696" cy="411570"/>
            </a:xfrm>
          </p:grpSpPr>
          <p:sp>
            <p:nvSpPr>
              <p:cNvPr id="36" name="Rounded Rectangle 21"/>
              <p:cNvSpPr/>
              <p:nvPr/>
            </p:nvSpPr>
            <p:spPr>
              <a:xfrm>
                <a:off x="2077313" y="5576407"/>
                <a:ext cx="3164289" cy="112842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90000"/>
                </a:schemeClr>
              </a:solidFill>
              <a:ln w="952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 sz="1100">
                  <a:solidFill>
                    <a:schemeClr val="tx2"/>
                  </a:solidFill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37" name="Rounded Rectangle 22"/>
              <p:cNvSpPr/>
              <p:nvPr/>
            </p:nvSpPr>
            <p:spPr>
              <a:xfrm>
                <a:off x="2077314" y="5576407"/>
                <a:ext cx="2171074" cy="112842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 sz="1100" dirty="0">
                  <a:solidFill>
                    <a:schemeClr val="tx2"/>
                  </a:solidFill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38" name="Text Placeholder 24"/>
              <p:cNvSpPr txBox="1"/>
              <p:nvPr/>
            </p:nvSpPr>
            <p:spPr>
              <a:xfrm>
                <a:off x="2002906" y="5277679"/>
                <a:ext cx="1410434" cy="391972"/>
              </a:xfrm>
              <a:prstGeom prst="rect">
                <a:avLst/>
              </a:prstGeom>
            </p:spPr>
            <p:txBody>
              <a:bodyPr/>
              <a:lstStyle>
                <a:lvl1pPr marL="0" indent="0" algn="just" defTabSz="914400" rtl="0" eaLnBrk="1" latinLnBrk="0" hangingPunct="1">
                  <a:lnSpc>
                    <a:spcPts val="1300"/>
                  </a:lnSpc>
                  <a:spcBef>
                    <a:spcPts val="1000"/>
                  </a:spcBef>
                  <a:spcAft>
                    <a:spcPts val="1200"/>
                  </a:spcAft>
                  <a:buFont typeface="Arial" panose="020B07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7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7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7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7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7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7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7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7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00" dirty="0">
                    <a:solidFill>
                      <a:schemeClr val="tx2"/>
                    </a:solidFill>
                    <a:latin typeface="Source Han Sans SC" panose="020B0500000000000000" pitchFamily="34" charset="-128"/>
                    <a:ea typeface="Source Han Sans SC" panose="020B0500000000000000" pitchFamily="34" charset="-128"/>
                    <a:cs typeface="Lato Semibold" panose="020F0502020204030203" pitchFamily="34" charset="0"/>
                  </a:rPr>
                  <a:t>Skill </a:t>
                </a:r>
                <a:endParaRPr lang="en-US" sz="1100" dirty="0">
                  <a:solidFill>
                    <a:schemeClr val="tx2"/>
                  </a:solidFill>
                  <a:latin typeface="Source Han Sans SC" panose="020B0500000000000000" pitchFamily="34" charset="-128"/>
                  <a:ea typeface="Source Han Sans SC" panose="020B0500000000000000" pitchFamily="34" charset="-128"/>
                  <a:cs typeface="Lato Semibold" panose="020F0502020204030203" pitchFamily="34" charset="0"/>
                </a:endParaRPr>
              </a:p>
            </p:txBody>
          </p:sp>
        </p:grpSp>
        <p:sp>
          <p:nvSpPr>
            <p:cNvPr id="35" name="Text Placeholder 24"/>
            <p:cNvSpPr txBox="1"/>
            <p:nvPr/>
          </p:nvSpPr>
          <p:spPr>
            <a:xfrm>
              <a:off x="2520402" y="5523976"/>
              <a:ext cx="1410434" cy="391972"/>
            </a:xfrm>
            <a:prstGeom prst="rect">
              <a:avLst/>
            </a:prstGeom>
          </p:spPr>
          <p:txBody>
            <a:bodyPr/>
            <a:lstStyle>
              <a:lvl1pPr marL="0" indent="0" algn="just" defTabSz="914400" rtl="0" eaLnBrk="1" latinLnBrk="0" hangingPunct="1">
                <a:lnSpc>
                  <a:spcPts val="13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704020202020204" pitchFamily="34" charset="0"/>
                <a:buNone/>
                <a:defRPr sz="1200" kern="1200">
                  <a:solidFill>
                    <a:schemeClr val="tx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704020202020204" pitchFamily="34" charset="0"/>
                <a:buNone/>
                <a:defRPr sz="1200" kern="1200">
                  <a:solidFill>
                    <a:schemeClr val="tx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704020202020204" pitchFamily="34" charset="0"/>
                <a:buNone/>
                <a:defRPr sz="1200" kern="1200">
                  <a:solidFill>
                    <a:schemeClr val="tx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704020202020204" pitchFamily="34" charset="0"/>
                <a:buNone/>
                <a:defRPr sz="1200" kern="1200">
                  <a:solidFill>
                    <a:schemeClr val="tx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704020202020204" pitchFamily="34" charset="0"/>
                <a:buNone/>
                <a:defRPr sz="1200" kern="1200">
                  <a:solidFill>
                    <a:schemeClr val="tx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7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7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7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7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100" dirty="0">
                  <a:solidFill>
                    <a:schemeClr val="tx2"/>
                  </a:solidFill>
                  <a:latin typeface="Source Han Sans SC" panose="020B0500000000000000" pitchFamily="34" charset="-128"/>
                  <a:ea typeface="Source Han Sans SC" panose="020B0500000000000000" pitchFamily="34" charset="-128"/>
                  <a:cs typeface="Lato Semibold" panose="020F0502020204030203" pitchFamily="34" charset="0"/>
                </a:rPr>
                <a:t>62%</a:t>
              </a:r>
              <a:endParaRPr lang="en-US" sz="1100" dirty="0">
                <a:solidFill>
                  <a:schemeClr val="tx2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Lato Semibold" panose="020F0502020204030203" pitchFamily="34" charset="0"/>
              </a:endParaRPr>
            </a:p>
          </p:txBody>
        </p:sp>
      </p:grpSp>
      <p:grpSp>
        <p:nvGrpSpPr>
          <p:cNvPr id="39" name="深度视觉·原创设计 https://www.docer.com/works?userid=22383862"/>
          <p:cNvGrpSpPr/>
          <p:nvPr/>
        </p:nvGrpSpPr>
        <p:grpSpPr>
          <a:xfrm>
            <a:off x="7101216" y="1878349"/>
            <a:ext cx="3697590" cy="397790"/>
            <a:chOff x="692140" y="5523976"/>
            <a:chExt cx="3238696" cy="411570"/>
          </a:xfrm>
        </p:grpSpPr>
        <p:grpSp>
          <p:nvGrpSpPr>
            <p:cNvPr id="40" name="Group 40"/>
            <p:cNvGrpSpPr/>
            <p:nvPr/>
          </p:nvGrpSpPr>
          <p:grpSpPr>
            <a:xfrm>
              <a:off x="692140" y="5523976"/>
              <a:ext cx="3238696" cy="411570"/>
              <a:chOff x="2002906" y="5277679"/>
              <a:chExt cx="3238696" cy="411570"/>
            </a:xfrm>
          </p:grpSpPr>
          <p:sp>
            <p:nvSpPr>
              <p:cNvPr id="42" name="Rounded Rectangle 21"/>
              <p:cNvSpPr/>
              <p:nvPr/>
            </p:nvSpPr>
            <p:spPr>
              <a:xfrm>
                <a:off x="2077313" y="5576407"/>
                <a:ext cx="3164289" cy="112842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90000"/>
                </a:schemeClr>
              </a:solidFill>
              <a:ln w="952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 sz="1100">
                  <a:solidFill>
                    <a:schemeClr val="tx2"/>
                  </a:solidFill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43" name="Rounded Rectangle 22"/>
              <p:cNvSpPr/>
              <p:nvPr/>
            </p:nvSpPr>
            <p:spPr>
              <a:xfrm>
                <a:off x="2077314" y="5576407"/>
                <a:ext cx="2883300" cy="112842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 sz="1100" dirty="0">
                  <a:solidFill>
                    <a:schemeClr val="tx2"/>
                  </a:solidFill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44" name="Text Placeholder 24"/>
              <p:cNvSpPr txBox="1"/>
              <p:nvPr/>
            </p:nvSpPr>
            <p:spPr>
              <a:xfrm>
                <a:off x="2002906" y="5277679"/>
                <a:ext cx="1410434" cy="391972"/>
              </a:xfrm>
              <a:prstGeom prst="rect">
                <a:avLst/>
              </a:prstGeom>
            </p:spPr>
            <p:txBody>
              <a:bodyPr/>
              <a:lstStyle>
                <a:lvl1pPr marL="0" indent="0" algn="just" defTabSz="914400" rtl="0" eaLnBrk="1" latinLnBrk="0" hangingPunct="1">
                  <a:lnSpc>
                    <a:spcPts val="1300"/>
                  </a:lnSpc>
                  <a:spcBef>
                    <a:spcPts val="1000"/>
                  </a:spcBef>
                  <a:spcAft>
                    <a:spcPts val="1200"/>
                  </a:spcAft>
                  <a:buFont typeface="Arial" panose="020B07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7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7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7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7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7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7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7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7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00" dirty="0">
                    <a:solidFill>
                      <a:schemeClr val="tx2"/>
                    </a:solidFill>
                    <a:latin typeface="Source Han Sans SC" panose="020B0500000000000000" pitchFamily="34" charset="-128"/>
                    <a:ea typeface="Source Han Sans SC" panose="020B0500000000000000" pitchFamily="34" charset="-128"/>
                    <a:cs typeface="Lato Semibold" panose="020F0502020204030203" pitchFamily="34" charset="0"/>
                  </a:rPr>
                  <a:t>Skill </a:t>
                </a:r>
                <a:endParaRPr lang="en-US" sz="1100" dirty="0">
                  <a:solidFill>
                    <a:schemeClr val="tx2"/>
                  </a:solidFill>
                  <a:latin typeface="Source Han Sans SC" panose="020B0500000000000000" pitchFamily="34" charset="-128"/>
                  <a:ea typeface="Source Han Sans SC" panose="020B0500000000000000" pitchFamily="34" charset="-128"/>
                  <a:cs typeface="Lato Semibold" panose="020F0502020204030203" pitchFamily="34" charset="0"/>
                </a:endParaRPr>
              </a:p>
            </p:txBody>
          </p:sp>
        </p:grpSp>
        <p:sp>
          <p:nvSpPr>
            <p:cNvPr id="41" name="Text Placeholder 24"/>
            <p:cNvSpPr txBox="1"/>
            <p:nvPr/>
          </p:nvSpPr>
          <p:spPr>
            <a:xfrm>
              <a:off x="2520402" y="5523976"/>
              <a:ext cx="1410434" cy="391972"/>
            </a:xfrm>
            <a:prstGeom prst="rect">
              <a:avLst/>
            </a:prstGeom>
          </p:spPr>
          <p:txBody>
            <a:bodyPr/>
            <a:lstStyle>
              <a:lvl1pPr marL="0" indent="0" algn="just" defTabSz="914400" rtl="0" eaLnBrk="1" latinLnBrk="0" hangingPunct="1">
                <a:lnSpc>
                  <a:spcPts val="13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704020202020204" pitchFamily="34" charset="0"/>
                <a:buNone/>
                <a:defRPr sz="1200" kern="1200">
                  <a:solidFill>
                    <a:schemeClr val="tx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704020202020204" pitchFamily="34" charset="0"/>
                <a:buNone/>
                <a:defRPr sz="1200" kern="1200">
                  <a:solidFill>
                    <a:schemeClr val="tx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704020202020204" pitchFamily="34" charset="0"/>
                <a:buNone/>
                <a:defRPr sz="1200" kern="1200">
                  <a:solidFill>
                    <a:schemeClr val="tx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704020202020204" pitchFamily="34" charset="0"/>
                <a:buNone/>
                <a:defRPr sz="1200" kern="1200">
                  <a:solidFill>
                    <a:schemeClr val="tx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704020202020204" pitchFamily="34" charset="0"/>
                <a:buNone/>
                <a:defRPr sz="1200" kern="1200">
                  <a:solidFill>
                    <a:schemeClr val="tx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7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7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7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7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100" dirty="0">
                  <a:solidFill>
                    <a:schemeClr val="tx2"/>
                  </a:solidFill>
                  <a:latin typeface="Source Han Sans SC" panose="020B0500000000000000" pitchFamily="34" charset="-128"/>
                  <a:ea typeface="Source Han Sans SC" panose="020B0500000000000000" pitchFamily="34" charset="-128"/>
                  <a:cs typeface="Lato Semibold" panose="020F0502020204030203" pitchFamily="34" charset="0"/>
                </a:rPr>
                <a:t>93%</a:t>
              </a:r>
              <a:endParaRPr lang="en-US" sz="1100" dirty="0">
                <a:solidFill>
                  <a:schemeClr val="tx2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Lato Semibold" panose="020F0502020204030203" pitchFamily="34" charset="0"/>
              </a:endParaRPr>
            </a:p>
          </p:txBody>
        </p:sp>
      </p:grpSp>
      <p:sp>
        <p:nvSpPr>
          <p:cNvPr id="45" name="深度视觉·原创设计 https://www.docer.com/works?userid=22383862"/>
          <p:cNvSpPr txBox="1"/>
          <p:nvPr/>
        </p:nvSpPr>
        <p:spPr>
          <a:xfrm>
            <a:off x="1305484" y="973049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页面标题内容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46" name="深度视觉·原创设计 https://www.docer.com/works?userid=22383862"/>
          <p:cNvSpPr txBox="1"/>
          <p:nvPr/>
        </p:nvSpPr>
        <p:spPr>
          <a:xfrm>
            <a:off x="1305484" y="1697860"/>
            <a:ext cx="4313296" cy="84047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请在此处添加具体内容，文字尽量言简意赅，简单说明即可，不必过于繁琐，注意板面美观度。请在此处添加具体内容，文字尽量言简意赅，简单说明即可。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  <p:sp>
        <p:nvSpPr>
          <p:cNvPr id="47" name="深度视觉·原创设计 https://www.docer.com/works?userid=22383862"/>
          <p:cNvSpPr/>
          <p:nvPr/>
        </p:nvSpPr>
        <p:spPr>
          <a:xfrm>
            <a:off x="1169592" y="5572521"/>
            <a:ext cx="2009488" cy="577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请在此处添加具体内容，文字尽量言简意赅。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  <p:sp>
        <p:nvSpPr>
          <p:cNvPr id="48" name="深度视觉·原创设计 https://www.docer.com/works?userid=22383862"/>
          <p:cNvSpPr/>
          <p:nvPr/>
        </p:nvSpPr>
        <p:spPr>
          <a:xfrm>
            <a:off x="1628062" y="5235336"/>
            <a:ext cx="1092141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cs typeface="Open Sans" pitchFamily="34" charset="0"/>
                <a:sym typeface="+mn-ea"/>
              </a:rPr>
              <a:t>添加标题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cs typeface="Open Sans" pitchFamily="34" charset="0"/>
              <a:sym typeface="+mn-ea"/>
            </a:endParaRPr>
          </a:p>
        </p:txBody>
      </p:sp>
      <p:sp>
        <p:nvSpPr>
          <p:cNvPr id="49" name="深度视觉·原创设计 https://www.docer.com/works?userid=22383862"/>
          <p:cNvSpPr/>
          <p:nvPr/>
        </p:nvSpPr>
        <p:spPr>
          <a:xfrm>
            <a:off x="3675469" y="5572521"/>
            <a:ext cx="2009488" cy="577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请在此处添加具体内容，文字尽量言简意赅。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  <p:sp>
        <p:nvSpPr>
          <p:cNvPr id="50" name="深度视觉·原创设计 https://www.docer.com/works?userid=22383862"/>
          <p:cNvSpPr/>
          <p:nvPr/>
        </p:nvSpPr>
        <p:spPr>
          <a:xfrm>
            <a:off x="4133939" y="5235336"/>
            <a:ext cx="1092141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cs typeface="Open Sans" pitchFamily="34" charset="0"/>
                <a:sym typeface="+mn-ea"/>
              </a:rPr>
              <a:t>添加标题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cs typeface="Open Sans" pitchFamily="34" charset="0"/>
              <a:sym typeface="+mn-ea"/>
            </a:endParaRPr>
          </a:p>
        </p:txBody>
      </p:sp>
      <p:sp>
        <p:nvSpPr>
          <p:cNvPr id="51" name="深度视觉·原创设计 https://www.docer.com/works?userid=22383862"/>
          <p:cNvSpPr/>
          <p:nvPr/>
        </p:nvSpPr>
        <p:spPr>
          <a:xfrm>
            <a:off x="6350696" y="5572521"/>
            <a:ext cx="2009488" cy="577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请在此处添加具体内容，文字尽量言简意赅。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  <p:sp>
        <p:nvSpPr>
          <p:cNvPr id="52" name="深度视觉·原创设计 https://www.docer.com/works?userid=22383862"/>
          <p:cNvSpPr/>
          <p:nvPr/>
        </p:nvSpPr>
        <p:spPr>
          <a:xfrm>
            <a:off x="6809166" y="5235336"/>
            <a:ext cx="1092141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cs typeface="Open Sans" pitchFamily="34" charset="0"/>
                <a:sym typeface="+mn-ea"/>
              </a:rPr>
              <a:t>添加标题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cs typeface="Open Sans" pitchFamily="34" charset="0"/>
              <a:sym typeface="+mn-ea"/>
            </a:endParaRPr>
          </a:p>
        </p:txBody>
      </p:sp>
      <p:sp>
        <p:nvSpPr>
          <p:cNvPr id="53" name="深度视觉·原创设计 https://www.docer.com/works?userid=22383862"/>
          <p:cNvSpPr/>
          <p:nvPr/>
        </p:nvSpPr>
        <p:spPr>
          <a:xfrm>
            <a:off x="9012920" y="5572521"/>
            <a:ext cx="2009488" cy="577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请在此处添加具体内容，文字尽量言简意赅。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  <p:sp>
        <p:nvSpPr>
          <p:cNvPr id="54" name="深度视觉·原创设计 https://www.docer.com/works?userid=22383862"/>
          <p:cNvSpPr/>
          <p:nvPr/>
        </p:nvSpPr>
        <p:spPr>
          <a:xfrm>
            <a:off x="9471390" y="5235336"/>
            <a:ext cx="1092141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cs typeface="Open Sans" pitchFamily="34" charset="0"/>
                <a:sym typeface="+mn-ea"/>
              </a:rPr>
              <a:t>添加标题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cs typeface="Open Sans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深度视觉·原创设计 https://www.docer.com/works?userid=22383862"/>
          <p:cNvSpPr/>
          <p:nvPr/>
        </p:nvSpPr>
        <p:spPr>
          <a:xfrm flipV="1">
            <a:off x="0" y="-8"/>
            <a:ext cx="12167774" cy="3971506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" name="深度视觉·原创设计 https://www.docer.com/works?userid=22383862"/>
          <p:cNvSpPr/>
          <p:nvPr/>
        </p:nvSpPr>
        <p:spPr>
          <a:xfrm>
            <a:off x="1429077" y="2033517"/>
            <a:ext cx="2790968" cy="2790966"/>
          </a:xfrm>
          <a:prstGeom prst="ellipse">
            <a:avLst/>
          </a:prstGeom>
          <a:gradFill>
            <a:gsLst>
              <a:gs pos="0">
                <a:srgbClr val="4396D0"/>
              </a:gs>
              <a:gs pos="100000">
                <a:srgbClr val="1B5281"/>
              </a:gs>
            </a:gsLst>
            <a:path path="rect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深度视觉·原创设计 https://www.docer.com/works?userid=22383862"/>
          <p:cNvSpPr txBox="1"/>
          <p:nvPr/>
        </p:nvSpPr>
        <p:spPr>
          <a:xfrm>
            <a:off x="2105454" y="2705725"/>
            <a:ext cx="1438214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88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02</a:t>
            </a:r>
            <a:endParaRPr lang="zh-CN" altLang="en-US" sz="8800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5" name="深度视觉·原创设计 https://www.docer.com/works?userid=22383862"/>
          <p:cNvSpPr/>
          <p:nvPr/>
        </p:nvSpPr>
        <p:spPr>
          <a:xfrm>
            <a:off x="4536267" y="3039183"/>
            <a:ext cx="3077509" cy="584775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3200" b="1" dirty="0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工作完成情况</a:t>
            </a:r>
            <a:endParaRPr lang="zh-CN" altLang="en-US" sz="3200" b="1" dirty="0"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6" name="深度视觉·原创设计 https://www.docer.com/works?userid=22383862"/>
          <p:cNvSpPr/>
          <p:nvPr/>
        </p:nvSpPr>
        <p:spPr>
          <a:xfrm>
            <a:off x="4546317" y="3571514"/>
            <a:ext cx="3037964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spcBef>
                <a:spcPct val="0"/>
              </a:spcBef>
            </a:pPr>
            <a:r>
              <a:rPr lang="en-US" altLang="zh-CN" sz="1200" dirty="0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Please add the title here</a:t>
            </a:r>
            <a:endParaRPr lang="en-US" altLang="zh-CN" sz="1200" dirty="0"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7" name="深度视觉·原创设计 https://www.docer.com/works?userid=22383862"/>
          <p:cNvSpPr txBox="1"/>
          <p:nvPr/>
        </p:nvSpPr>
        <p:spPr>
          <a:xfrm>
            <a:off x="8196681" y="2432325"/>
            <a:ext cx="2790968" cy="199335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请在此处添加具体内容，文字尽量言简意赅，简单说明即可，不必过于繁琐，注意板面美观度。请在此处添加具体内容，文字尽量言简意赅，简单说明即可，不必过于繁琐，注意板面美观度。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深度视觉·原创设计 https://www.docer.com/works?userid=22383862"/>
          <p:cNvSpPr/>
          <p:nvPr/>
        </p:nvSpPr>
        <p:spPr>
          <a:xfrm flipV="1">
            <a:off x="0" y="-8"/>
            <a:ext cx="12167774" cy="5841249"/>
          </a:xfrm>
          <a:prstGeom prst="rtTriangle">
            <a:avLst/>
          </a:prstGeom>
          <a:solidFill>
            <a:schemeClr val="bg1">
              <a:lumMod val="95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23" name="深度视觉·原创设计 https://www.docer.com/works?userid=22383862"/>
          <p:cNvSpPr/>
          <p:nvPr/>
        </p:nvSpPr>
        <p:spPr>
          <a:xfrm>
            <a:off x="9720104" y="493918"/>
            <a:ext cx="1877130" cy="59790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396D0"/>
              </a:gs>
              <a:gs pos="100000">
                <a:srgbClr val="1B5281"/>
              </a:gs>
            </a:gsLst>
            <a:path path="rect">
              <a:fillToRect l="100000" t="100000"/>
            </a:path>
          </a:gradFill>
          <a:ln>
            <a:noFill/>
          </a:ln>
          <a:effectLst>
            <a:outerShdw blurRad="215900" sx="102000" sy="102000" algn="c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i="1" dirty="0">
              <a:latin typeface="思源黑体" panose="020B0500000000000000" pitchFamily="34" charset="-122"/>
              <a:ea typeface="思源黑体" panose="020B0500000000000000" pitchFamily="34" charset="-122"/>
              <a:cs typeface="Arial" panose="020B0704020202020204" pitchFamily="34" charset="0"/>
              <a:sym typeface="思源黑体" panose="020B0500000000000000" pitchFamily="34" charset="-122"/>
            </a:endParaRPr>
          </a:p>
        </p:txBody>
      </p:sp>
      <p:sp>
        <p:nvSpPr>
          <p:cNvPr id="24" name="深度视觉·原创设计 https://www.docer.com/works?userid=22383862"/>
          <p:cNvSpPr/>
          <p:nvPr/>
        </p:nvSpPr>
        <p:spPr>
          <a:xfrm>
            <a:off x="9720104" y="602601"/>
            <a:ext cx="1877130" cy="38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输入您的标题</a:t>
            </a:r>
            <a:endParaRPr lang="zh-CN" altLang="en-US" sz="1600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25" name="深度视觉·原创设计 https://www.docer.com/works?userid=22383862"/>
          <p:cNvSpPr/>
          <p:nvPr/>
        </p:nvSpPr>
        <p:spPr>
          <a:xfrm flipH="1">
            <a:off x="10208524" y="5841241"/>
            <a:ext cx="1983475" cy="1016759"/>
          </a:xfrm>
          <a:prstGeom prst="rtTriangle">
            <a:avLst/>
          </a:prstGeom>
          <a:gradFill>
            <a:gsLst>
              <a:gs pos="0">
                <a:srgbClr val="4396D0"/>
              </a:gs>
              <a:gs pos="100000">
                <a:srgbClr val="1B5281"/>
              </a:gs>
            </a:gsLst>
            <a:path path="rect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2" name="深度视觉·原创设计 https://www.docer.com/works?userid=22383862"/>
          <p:cNvSpPr/>
          <p:nvPr/>
        </p:nvSpPr>
        <p:spPr>
          <a:xfrm>
            <a:off x="3057298" y="4147943"/>
            <a:ext cx="1790699" cy="179069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深度视觉·原创设计 https://www.docer.com/works?userid=22383862"/>
          <p:cNvSpPr/>
          <p:nvPr/>
        </p:nvSpPr>
        <p:spPr>
          <a:xfrm>
            <a:off x="1163686" y="2250842"/>
            <a:ext cx="1790699" cy="179069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深度视觉·原创设计 https://www.docer.com/works?userid=22383862"/>
          <p:cNvSpPr/>
          <p:nvPr/>
        </p:nvSpPr>
        <p:spPr>
          <a:xfrm>
            <a:off x="1163686" y="4147943"/>
            <a:ext cx="1790699" cy="179069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深度视觉·原创设计 https://www.docer.com/works?userid=22383862"/>
          <p:cNvSpPr/>
          <p:nvPr/>
        </p:nvSpPr>
        <p:spPr>
          <a:xfrm>
            <a:off x="3057298" y="2248412"/>
            <a:ext cx="1790699" cy="179069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深度视觉·原创设计 https://www.docer.com/works?userid=22383862"/>
          <p:cNvSpPr/>
          <p:nvPr/>
        </p:nvSpPr>
        <p:spPr>
          <a:xfrm>
            <a:off x="4952728" y="4147943"/>
            <a:ext cx="1790699" cy="179069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深度视觉·原创设计 https://www.docer.com/works?userid=22383862"/>
          <p:cNvGrpSpPr/>
          <p:nvPr/>
        </p:nvGrpSpPr>
        <p:grpSpPr>
          <a:xfrm>
            <a:off x="5490053" y="2475210"/>
            <a:ext cx="716045" cy="717255"/>
            <a:chOff x="301625" y="3662363"/>
            <a:chExt cx="939800" cy="941387"/>
          </a:xfrm>
          <a:solidFill>
            <a:schemeClr val="accent3"/>
          </a:solidFill>
        </p:grpSpPr>
        <p:sp>
          <p:nvSpPr>
            <p:cNvPr id="8" name="Freeform 1422"/>
            <p:cNvSpPr/>
            <p:nvPr/>
          </p:nvSpPr>
          <p:spPr bwMode="auto">
            <a:xfrm>
              <a:off x="811213" y="3811588"/>
              <a:ext cx="26988" cy="63500"/>
            </a:xfrm>
            <a:custGeom>
              <a:avLst/>
              <a:gdLst>
                <a:gd name="T0" fmla="*/ 103 w 103"/>
                <a:gd name="T1" fmla="*/ 0 h 242"/>
                <a:gd name="T2" fmla="*/ 103 w 103"/>
                <a:gd name="T3" fmla="*/ 242 h 242"/>
                <a:gd name="T4" fmla="*/ 75 w 103"/>
                <a:gd name="T5" fmla="*/ 234 h 242"/>
                <a:gd name="T6" fmla="*/ 52 w 103"/>
                <a:gd name="T7" fmla="*/ 223 h 242"/>
                <a:gd name="T8" fmla="*/ 35 w 103"/>
                <a:gd name="T9" fmla="*/ 210 h 242"/>
                <a:gd name="T10" fmla="*/ 22 w 103"/>
                <a:gd name="T11" fmla="*/ 197 h 242"/>
                <a:gd name="T12" fmla="*/ 12 w 103"/>
                <a:gd name="T13" fmla="*/ 183 h 242"/>
                <a:gd name="T14" fmla="*/ 7 w 103"/>
                <a:gd name="T15" fmla="*/ 169 h 242"/>
                <a:gd name="T16" fmla="*/ 3 w 103"/>
                <a:gd name="T17" fmla="*/ 155 h 242"/>
                <a:gd name="T18" fmla="*/ 0 w 103"/>
                <a:gd name="T19" fmla="*/ 142 h 242"/>
                <a:gd name="T20" fmla="*/ 0 w 103"/>
                <a:gd name="T21" fmla="*/ 131 h 242"/>
                <a:gd name="T22" fmla="*/ 0 w 103"/>
                <a:gd name="T23" fmla="*/ 122 h 242"/>
                <a:gd name="T24" fmla="*/ 0 w 103"/>
                <a:gd name="T25" fmla="*/ 112 h 242"/>
                <a:gd name="T26" fmla="*/ 0 w 103"/>
                <a:gd name="T27" fmla="*/ 100 h 242"/>
                <a:gd name="T28" fmla="*/ 3 w 103"/>
                <a:gd name="T29" fmla="*/ 87 h 242"/>
                <a:gd name="T30" fmla="*/ 7 w 103"/>
                <a:gd name="T31" fmla="*/ 74 h 242"/>
                <a:gd name="T32" fmla="*/ 12 w 103"/>
                <a:gd name="T33" fmla="*/ 60 h 242"/>
                <a:gd name="T34" fmla="*/ 22 w 103"/>
                <a:gd name="T35" fmla="*/ 46 h 242"/>
                <a:gd name="T36" fmla="*/ 35 w 103"/>
                <a:gd name="T37" fmla="*/ 32 h 242"/>
                <a:gd name="T38" fmla="*/ 52 w 103"/>
                <a:gd name="T39" fmla="*/ 20 h 242"/>
                <a:gd name="T40" fmla="*/ 75 w 103"/>
                <a:gd name="T41" fmla="*/ 9 h 242"/>
                <a:gd name="T42" fmla="*/ 103 w 103"/>
                <a:gd name="T4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3" h="242">
                  <a:moveTo>
                    <a:pt x="103" y="0"/>
                  </a:moveTo>
                  <a:lnTo>
                    <a:pt x="103" y="242"/>
                  </a:lnTo>
                  <a:lnTo>
                    <a:pt x="75" y="234"/>
                  </a:lnTo>
                  <a:lnTo>
                    <a:pt x="52" y="223"/>
                  </a:lnTo>
                  <a:lnTo>
                    <a:pt x="35" y="210"/>
                  </a:lnTo>
                  <a:lnTo>
                    <a:pt x="22" y="197"/>
                  </a:lnTo>
                  <a:lnTo>
                    <a:pt x="12" y="183"/>
                  </a:lnTo>
                  <a:lnTo>
                    <a:pt x="7" y="169"/>
                  </a:lnTo>
                  <a:lnTo>
                    <a:pt x="3" y="155"/>
                  </a:lnTo>
                  <a:lnTo>
                    <a:pt x="0" y="142"/>
                  </a:lnTo>
                  <a:lnTo>
                    <a:pt x="0" y="131"/>
                  </a:lnTo>
                  <a:lnTo>
                    <a:pt x="0" y="122"/>
                  </a:lnTo>
                  <a:lnTo>
                    <a:pt x="0" y="112"/>
                  </a:lnTo>
                  <a:lnTo>
                    <a:pt x="0" y="100"/>
                  </a:lnTo>
                  <a:lnTo>
                    <a:pt x="3" y="87"/>
                  </a:lnTo>
                  <a:lnTo>
                    <a:pt x="7" y="74"/>
                  </a:lnTo>
                  <a:lnTo>
                    <a:pt x="12" y="60"/>
                  </a:lnTo>
                  <a:lnTo>
                    <a:pt x="22" y="46"/>
                  </a:lnTo>
                  <a:lnTo>
                    <a:pt x="35" y="32"/>
                  </a:lnTo>
                  <a:lnTo>
                    <a:pt x="52" y="20"/>
                  </a:lnTo>
                  <a:lnTo>
                    <a:pt x="75" y="9"/>
                  </a:lnTo>
                  <a:lnTo>
                    <a:pt x="1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1423"/>
            <p:cNvSpPr/>
            <p:nvPr/>
          </p:nvSpPr>
          <p:spPr bwMode="auto">
            <a:xfrm>
              <a:off x="893763" y="3937000"/>
              <a:ext cx="26988" cy="63500"/>
            </a:xfrm>
            <a:custGeom>
              <a:avLst/>
              <a:gdLst>
                <a:gd name="T0" fmla="*/ 0 w 103"/>
                <a:gd name="T1" fmla="*/ 0 h 243"/>
                <a:gd name="T2" fmla="*/ 27 w 103"/>
                <a:gd name="T3" fmla="*/ 10 h 243"/>
                <a:gd name="T4" fmla="*/ 50 w 103"/>
                <a:gd name="T5" fmla="*/ 21 h 243"/>
                <a:gd name="T6" fmla="*/ 67 w 103"/>
                <a:gd name="T7" fmla="*/ 33 h 243"/>
                <a:gd name="T8" fmla="*/ 80 w 103"/>
                <a:gd name="T9" fmla="*/ 47 h 243"/>
                <a:gd name="T10" fmla="*/ 90 w 103"/>
                <a:gd name="T11" fmla="*/ 61 h 243"/>
                <a:gd name="T12" fmla="*/ 96 w 103"/>
                <a:gd name="T13" fmla="*/ 75 h 243"/>
                <a:gd name="T14" fmla="*/ 99 w 103"/>
                <a:gd name="T15" fmla="*/ 88 h 243"/>
                <a:gd name="T16" fmla="*/ 102 w 103"/>
                <a:gd name="T17" fmla="*/ 101 h 243"/>
                <a:gd name="T18" fmla="*/ 103 w 103"/>
                <a:gd name="T19" fmla="*/ 112 h 243"/>
                <a:gd name="T20" fmla="*/ 103 w 103"/>
                <a:gd name="T21" fmla="*/ 122 h 243"/>
                <a:gd name="T22" fmla="*/ 103 w 103"/>
                <a:gd name="T23" fmla="*/ 132 h 243"/>
                <a:gd name="T24" fmla="*/ 102 w 103"/>
                <a:gd name="T25" fmla="*/ 143 h 243"/>
                <a:gd name="T26" fmla="*/ 99 w 103"/>
                <a:gd name="T27" fmla="*/ 156 h 243"/>
                <a:gd name="T28" fmla="*/ 96 w 103"/>
                <a:gd name="T29" fmla="*/ 170 h 243"/>
                <a:gd name="T30" fmla="*/ 90 w 103"/>
                <a:gd name="T31" fmla="*/ 184 h 243"/>
                <a:gd name="T32" fmla="*/ 80 w 103"/>
                <a:gd name="T33" fmla="*/ 198 h 243"/>
                <a:gd name="T34" fmla="*/ 67 w 103"/>
                <a:gd name="T35" fmla="*/ 211 h 243"/>
                <a:gd name="T36" fmla="*/ 50 w 103"/>
                <a:gd name="T37" fmla="*/ 222 h 243"/>
                <a:gd name="T38" fmla="*/ 27 w 103"/>
                <a:gd name="T39" fmla="*/ 234 h 243"/>
                <a:gd name="T40" fmla="*/ 0 w 103"/>
                <a:gd name="T41" fmla="*/ 243 h 243"/>
                <a:gd name="T42" fmla="*/ 0 w 103"/>
                <a:gd name="T43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3" h="243">
                  <a:moveTo>
                    <a:pt x="0" y="0"/>
                  </a:moveTo>
                  <a:lnTo>
                    <a:pt x="27" y="10"/>
                  </a:lnTo>
                  <a:lnTo>
                    <a:pt x="50" y="21"/>
                  </a:lnTo>
                  <a:lnTo>
                    <a:pt x="67" y="33"/>
                  </a:lnTo>
                  <a:lnTo>
                    <a:pt x="80" y="47"/>
                  </a:lnTo>
                  <a:lnTo>
                    <a:pt x="90" y="61"/>
                  </a:lnTo>
                  <a:lnTo>
                    <a:pt x="96" y="75"/>
                  </a:lnTo>
                  <a:lnTo>
                    <a:pt x="99" y="88"/>
                  </a:lnTo>
                  <a:lnTo>
                    <a:pt x="102" y="101"/>
                  </a:lnTo>
                  <a:lnTo>
                    <a:pt x="103" y="112"/>
                  </a:lnTo>
                  <a:lnTo>
                    <a:pt x="103" y="122"/>
                  </a:lnTo>
                  <a:lnTo>
                    <a:pt x="103" y="132"/>
                  </a:lnTo>
                  <a:lnTo>
                    <a:pt x="102" y="143"/>
                  </a:lnTo>
                  <a:lnTo>
                    <a:pt x="99" y="156"/>
                  </a:lnTo>
                  <a:lnTo>
                    <a:pt x="96" y="170"/>
                  </a:lnTo>
                  <a:lnTo>
                    <a:pt x="90" y="184"/>
                  </a:lnTo>
                  <a:lnTo>
                    <a:pt x="80" y="198"/>
                  </a:lnTo>
                  <a:lnTo>
                    <a:pt x="67" y="211"/>
                  </a:lnTo>
                  <a:lnTo>
                    <a:pt x="50" y="222"/>
                  </a:lnTo>
                  <a:lnTo>
                    <a:pt x="27" y="234"/>
                  </a:lnTo>
                  <a:lnTo>
                    <a:pt x="0" y="24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1424"/>
            <p:cNvSpPr>
              <a:spLocks noEditPoints="1"/>
            </p:cNvSpPr>
            <p:nvPr/>
          </p:nvSpPr>
          <p:spPr bwMode="auto">
            <a:xfrm>
              <a:off x="622300" y="3662363"/>
              <a:ext cx="487363" cy="487362"/>
            </a:xfrm>
            <a:custGeom>
              <a:avLst/>
              <a:gdLst>
                <a:gd name="T0" fmla="*/ 766 w 1842"/>
                <a:gd name="T1" fmla="*/ 357 h 1843"/>
                <a:gd name="T2" fmla="*/ 640 w 1842"/>
                <a:gd name="T3" fmla="*/ 411 h 1843"/>
                <a:gd name="T4" fmla="*/ 557 w 1842"/>
                <a:gd name="T5" fmla="*/ 493 h 1843"/>
                <a:gd name="T6" fmla="*/ 511 w 1842"/>
                <a:gd name="T7" fmla="*/ 599 h 1843"/>
                <a:gd name="T8" fmla="*/ 504 w 1842"/>
                <a:gd name="T9" fmla="*/ 726 h 1843"/>
                <a:gd name="T10" fmla="*/ 537 w 1842"/>
                <a:gd name="T11" fmla="*/ 841 h 1843"/>
                <a:gd name="T12" fmla="*/ 609 w 1842"/>
                <a:gd name="T13" fmla="*/ 930 h 1843"/>
                <a:gd name="T14" fmla="*/ 721 w 1842"/>
                <a:gd name="T15" fmla="*/ 995 h 1843"/>
                <a:gd name="T16" fmla="*/ 816 w 1842"/>
                <a:gd name="T17" fmla="*/ 1281 h 1843"/>
                <a:gd name="T18" fmla="*/ 748 w 1842"/>
                <a:gd name="T19" fmla="*/ 1249 h 1843"/>
                <a:gd name="T20" fmla="*/ 720 w 1842"/>
                <a:gd name="T21" fmla="*/ 1208 h 1843"/>
                <a:gd name="T22" fmla="*/ 713 w 1842"/>
                <a:gd name="T23" fmla="*/ 1170 h 1843"/>
                <a:gd name="T24" fmla="*/ 504 w 1842"/>
                <a:gd name="T25" fmla="*/ 1202 h 1843"/>
                <a:gd name="T26" fmla="*/ 537 w 1842"/>
                <a:gd name="T27" fmla="*/ 1318 h 1843"/>
                <a:gd name="T28" fmla="*/ 609 w 1842"/>
                <a:gd name="T29" fmla="*/ 1407 h 1843"/>
                <a:gd name="T30" fmla="*/ 721 w 1842"/>
                <a:gd name="T31" fmla="*/ 1472 h 1843"/>
                <a:gd name="T32" fmla="*/ 816 w 1842"/>
                <a:gd name="T33" fmla="*/ 1600 h 1843"/>
                <a:gd name="T34" fmla="*/ 1076 w 1842"/>
                <a:gd name="T35" fmla="*/ 1486 h 1843"/>
                <a:gd name="T36" fmla="*/ 1202 w 1842"/>
                <a:gd name="T37" fmla="*/ 1432 h 1843"/>
                <a:gd name="T38" fmla="*/ 1286 w 1842"/>
                <a:gd name="T39" fmla="*/ 1350 h 1843"/>
                <a:gd name="T40" fmla="*/ 1332 w 1842"/>
                <a:gd name="T41" fmla="*/ 1243 h 1843"/>
                <a:gd name="T42" fmla="*/ 1339 w 1842"/>
                <a:gd name="T43" fmla="*/ 1117 h 1843"/>
                <a:gd name="T44" fmla="*/ 1305 w 1842"/>
                <a:gd name="T45" fmla="*/ 1003 h 1843"/>
                <a:gd name="T46" fmla="*/ 1234 w 1842"/>
                <a:gd name="T47" fmla="*/ 912 h 1843"/>
                <a:gd name="T48" fmla="*/ 1122 w 1842"/>
                <a:gd name="T49" fmla="*/ 847 h 1843"/>
                <a:gd name="T50" fmla="*/ 1027 w 1842"/>
                <a:gd name="T51" fmla="*/ 562 h 1843"/>
                <a:gd name="T52" fmla="*/ 1094 w 1842"/>
                <a:gd name="T53" fmla="*/ 594 h 1843"/>
                <a:gd name="T54" fmla="*/ 1123 w 1842"/>
                <a:gd name="T55" fmla="*/ 636 h 1843"/>
                <a:gd name="T56" fmla="*/ 1130 w 1842"/>
                <a:gd name="T57" fmla="*/ 674 h 1843"/>
                <a:gd name="T58" fmla="*/ 1339 w 1842"/>
                <a:gd name="T59" fmla="*/ 640 h 1843"/>
                <a:gd name="T60" fmla="*/ 1305 w 1842"/>
                <a:gd name="T61" fmla="*/ 526 h 1843"/>
                <a:gd name="T62" fmla="*/ 1234 w 1842"/>
                <a:gd name="T63" fmla="*/ 436 h 1843"/>
                <a:gd name="T64" fmla="*/ 1122 w 1842"/>
                <a:gd name="T65" fmla="*/ 371 h 1843"/>
                <a:gd name="T66" fmla="*/ 1027 w 1842"/>
                <a:gd name="T67" fmla="*/ 243 h 1843"/>
                <a:gd name="T68" fmla="*/ 1000 w 1842"/>
                <a:gd name="T69" fmla="*/ 3 h 1843"/>
                <a:gd name="T70" fmla="*/ 1227 w 1842"/>
                <a:gd name="T71" fmla="*/ 52 h 1843"/>
                <a:gd name="T72" fmla="*/ 1428 w 1842"/>
                <a:gd name="T73" fmla="*/ 152 h 1843"/>
                <a:gd name="T74" fmla="*/ 1599 w 1842"/>
                <a:gd name="T75" fmla="*/ 298 h 1843"/>
                <a:gd name="T76" fmla="*/ 1729 w 1842"/>
                <a:gd name="T77" fmla="*/ 479 h 1843"/>
                <a:gd name="T78" fmla="*/ 1813 w 1842"/>
                <a:gd name="T79" fmla="*/ 689 h 1843"/>
                <a:gd name="T80" fmla="*/ 1842 w 1842"/>
                <a:gd name="T81" fmla="*/ 922 h 1843"/>
                <a:gd name="T82" fmla="*/ 1813 w 1842"/>
                <a:gd name="T83" fmla="*/ 1154 h 1843"/>
                <a:gd name="T84" fmla="*/ 1729 w 1842"/>
                <a:gd name="T85" fmla="*/ 1365 h 1843"/>
                <a:gd name="T86" fmla="*/ 1599 w 1842"/>
                <a:gd name="T87" fmla="*/ 1546 h 1843"/>
                <a:gd name="T88" fmla="*/ 1428 w 1842"/>
                <a:gd name="T89" fmla="*/ 1691 h 1843"/>
                <a:gd name="T90" fmla="*/ 1227 w 1842"/>
                <a:gd name="T91" fmla="*/ 1791 h 1843"/>
                <a:gd name="T92" fmla="*/ 1000 w 1842"/>
                <a:gd name="T93" fmla="*/ 1839 h 1843"/>
                <a:gd name="T94" fmla="*/ 764 w 1842"/>
                <a:gd name="T95" fmla="*/ 1830 h 1843"/>
                <a:gd name="T96" fmla="*/ 545 w 1842"/>
                <a:gd name="T97" fmla="*/ 1763 h 1843"/>
                <a:gd name="T98" fmla="*/ 353 w 1842"/>
                <a:gd name="T99" fmla="*/ 1647 h 1843"/>
                <a:gd name="T100" fmla="*/ 196 w 1842"/>
                <a:gd name="T101" fmla="*/ 1489 h 1843"/>
                <a:gd name="T102" fmla="*/ 80 w 1842"/>
                <a:gd name="T103" fmla="*/ 1297 h 1843"/>
                <a:gd name="T104" fmla="*/ 13 w 1842"/>
                <a:gd name="T105" fmla="*/ 1078 h 1843"/>
                <a:gd name="T106" fmla="*/ 3 w 1842"/>
                <a:gd name="T107" fmla="*/ 842 h 1843"/>
                <a:gd name="T108" fmla="*/ 51 w 1842"/>
                <a:gd name="T109" fmla="*/ 616 h 1843"/>
                <a:gd name="T110" fmla="*/ 152 w 1842"/>
                <a:gd name="T111" fmla="*/ 414 h 1843"/>
                <a:gd name="T112" fmla="*/ 297 w 1842"/>
                <a:gd name="T113" fmla="*/ 245 h 1843"/>
                <a:gd name="T114" fmla="*/ 478 w 1842"/>
                <a:gd name="T115" fmla="*/ 113 h 1843"/>
                <a:gd name="T116" fmla="*/ 689 w 1842"/>
                <a:gd name="T117" fmla="*/ 30 h 1843"/>
                <a:gd name="T118" fmla="*/ 922 w 1842"/>
                <a:gd name="T119" fmla="*/ 0 h 1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42" h="1843">
                  <a:moveTo>
                    <a:pt x="816" y="243"/>
                  </a:moveTo>
                  <a:lnTo>
                    <a:pt x="816" y="347"/>
                  </a:lnTo>
                  <a:lnTo>
                    <a:pt x="766" y="357"/>
                  </a:lnTo>
                  <a:lnTo>
                    <a:pt x="721" y="371"/>
                  </a:lnTo>
                  <a:lnTo>
                    <a:pt x="679" y="389"/>
                  </a:lnTo>
                  <a:lnTo>
                    <a:pt x="640" y="411"/>
                  </a:lnTo>
                  <a:lnTo>
                    <a:pt x="609" y="436"/>
                  </a:lnTo>
                  <a:lnTo>
                    <a:pt x="581" y="463"/>
                  </a:lnTo>
                  <a:lnTo>
                    <a:pt x="557" y="493"/>
                  </a:lnTo>
                  <a:lnTo>
                    <a:pt x="537" y="526"/>
                  </a:lnTo>
                  <a:lnTo>
                    <a:pt x="522" y="562"/>
                  </a:lnTo>
                  <a:lnTo>
                    <a:pt x="511" y="599"/>
                  </a:lnTo>
                  <a:lnTo>
                    <a:pt x="504" y="640"/>
                  </a:lnTo>
                  <a:lnTo>
                    <a:pt x="501" y="684"/>
                  </a:lnTo>
                  <a:lnTo>
                    <a:pt x="504" y="726"/>
                  </a:lnTo>
                  <a:lnTo>
                    <a:pt x="511" y="767"/>
                  </a:lnTo>
                  <a:lnTo>
                    <a:pt x="522" y="805"/>
                  </a:lnTo>
                  <a:lnTo>
                    <a:pt x="537" y="841"/>
                  </a:lnTo>
                  <a:lnTo>
                    <a:pt x="557" y="873"/>
                  </a:lnTo>
                  <a:lnTo>
                    <a:pt x="581" y="904"/>
                  </a:lnTo>
                  <a:lnTo>
                    <a:pt x="609" y="930"/>
                  </a:lnTo>
                  <a:lnTo>
                    <a:pt x="640" y="955"/>
                  </a:lnTo>
                  <a:lnTo>
                    <a:pt x="679" y="978"/>
                  </a:lnTo>
                  <a:lnTo>
                    <a:pt x="721" y="995"/>
                  </a:lnTo>
                  <a:lnTo>
                    <a:pt x="766" y="1009"/>
                  </a:lnTo>
                  <a:lnTo>
                    <a:pt x="816" y="1020"/>
                  </a:lnTo>
                  <a:lnTo>
                    <a:pt x="816" y="1281"/>
                  </a:lnTo>
                  <a:lnTo>
                    <a:pt x="788" y="1272"/>
                  </a:lnTo>
                  <a:lnTo>
                    <a:pt x="765" y="1261"/>
                  </a:lnTo>
                  <a:lnTo>
                    <a:pt x="748" y="1249"/>
                  </a:lnTo>
                  <a:lnTo>
                    <a:pt x="735" y="1236"/>
                  </a:lnTo>
                  <a:lnTo>
                    <a:pt x="725" y="1222"/>
                  </a:lnTo>
                  <a:lnTo>
                    <a:pt x="720" y="1208"/>
                  </a:lnTo>
                  <a:lnTo>
                    <a:pt x="716" y="1194"/>
                  </a:lnTo>
                  <a:lnTo>
                    <a:pt x="713" y="1181"/>
                  </a:lnTo>
                  <a:lnTo>
                    <a:pt x="713" y="1170"/>
                  </a:lnTo>
                  <a:lnTo>
                    <a:pt x="713" y="1160"/>
                  </a:lnTo>
                  <a:lnTo>
                    <a:pt x="501" y="1160"/>
                  </a:lnTo>
                  <a:lnTo>
                    <a:pt x="504" y="1202"/>
                  </a:lnTo>
                  <a:lnTo>
                    <a:pt x="511" y="1243"/>
                  </a:lnTo>
                  <a:lnTo>
                    <a:pt x="522" y="1282"/>
                  </a:lnTo>
                  <a:lnTo>
                    <a:pt x="537" y="1318"/>
                  </a:lnTo>
                  <a:lnTo>
                    <a:pt x="557" y="1350"/>
                  </a:lnTo>
                  <a:lnTo>
                    <a:pt x="581" y="1380"/>
                  </a:lnTo>
                  <a:lnTo>
                    <a:pt x="609" y="1407"/>
                  </a:lnTo>
                  <a:lnTo>
                    <a:pt x="640" y="1432"/>
                  </a:lnTo>
                  <a:lnTo>
                    <a:pt x="679" y="1454"/>
                  </a:lnTo>
                  <a:lnTo>
                    <a:pt x="721" y="1472"/>
                  </a:lnTo>
                  <a:lnTo>
                    <a:pt x="766" y="1486"/>
                  </a:lnTo>
                  <a:lnTo>
                    <a:pt x="816" y="1497"/>
                  </a:lnTo>
                  <a:lnTo>
                    <a:pt x="816" y="1600"/>
                  </a:lnTo>
                  <a:lnTo>
                    <a:pt x="1027" y="1600"/>
                  </a:lnTo>
                  <a:lnTo>
                    <a:pt x="1027" y="1497"/>
                  </a:lnTo>
                  <a:lnTo>
                    <a:pt x="1076" y="1486"/>
                  </a:lnTo>
                  <a:lnTo>
                    <a:pt x="1122" y="1472"/>
                  </a:lnTo>
                  <a:lnTo>
                    <a:pt x="1164" y="1454"/>
                  </a:lnTo>
                  <a:lnTo>
                    <a:pt x="1202" y="1432"/>
                  </a:lnTo>
                  <a:lnTo>
                    <a:pt x="1234" y="1407"/>
                  </a:lnTo>
                  <a:lnTo>
                    <a:pt x="1262" y="1380"/>
                  </a:lnTo>
                  <a:lnTo>
                    <a:pt x="1286" y="1350"/>
                  </a:lnTo>
                  <a:lnTo>
                    <a:pt x="1305" y="1318"/>
                  </a:lnTo>
                  <a:lnTo>
                    <a:pt x="1320" y="1282"/>
                  </a:lnTo>
                  <a:lnTo>
                    <a:pt x="1332" y="1243"/>
                  </a:lnTo>
                  <a:lnTo>
                    <a:pt x="1339" y="1202"/>
                  </a:lnTo>
                  <a:lnTo>
                    <a:pt x="1341" y="1160"/>
                  </a:lnTo>
                  <a:lnTo>
                    <a:pt x="1339" y="1117"/>
                  </a:lnTo>
                  <a:lnTo>
                    <a:pt x="1332" y="1076"/>
                  </a:lnTo>
                  <a:lnTo>
                    <a:pt x="1320" y="1038"/>
                  </a:lnTo>
                  <a:lnTo>
                    <a:pt x="1305" y="1003"/>
                  </a:lnTo>
                  <a:lnTo>
                    <a:pt x="1286" y="969"/>
                  </a:lnTo>
                  <a:lnTo>
                    <a:pt x="1262" y="939"/>
                  </a:lnTo>
                  <a:lnTo>
                    <a:pt x="1234" y="912"/>
                  </a:lnTo>
                  <a:lnTo>
                    <a:pt x="1202" y="887"/>
                  </a:lnTo>
                  <a:lnTo>
                    <a:pt x="1164" y="866"/>
                  </a:lnTo>
                  <a:lnTo>
                    <a:pt x="1122" y="847"/>
                  </a:lnTo>
                  <a:lnTo>
                    <a:pt x="1076" y="833"/>
                  </a:lnTo>
                  <a:lnTo>
                    <a:pt x="1027" y="824"/>
                  </a:lnTo>
                  <a:lnTo>
                    <a:pt x="1027" y="562"/>
                  </a:lnTo>
                  <a:lnTo>
                    <a:pt x="1054" y="571"/>
                  </a:lnTo>
                  <a:lnTo>
                    <a:pt x="1077" y="582"/>
                  </a:lnTo>
                  <a:lnTo>
                    <a:pt x="1094" y="594"/>
                  </a:lnTo>
                  <a:lnTo>
                    <a:pt x="1107" y="608"/>
                  </a:lnTo>
                  <a:lnTo>
                    <a:pt x="1117" y="622"/>
                  </a:lnTo>
                  <a:lnTo>
                    <a:pt x="1123" y="636"/>
                  </a:lnTo>
                  <a:lnTo>
                    <a:pt x="1126" y="649"/>
                  </a:lnTo>
                  <a:lnTo>
                    <a:pt x="1129" y="662"/>
                  </a:lnTo>
                  <a:lnTo>
                    <a:pt x="1130" y="674"/>
                  </a:lnTo>
                  <a:lnTo>
                    <a:pt x="1130" y="684"/>
                  </a:lnTo>
                  <a:lnTo>
                    <a:pt x="1341" y="684"/>
                  </a:lnTo>
                  <a:lnTo>
                    <a:pt x="1339" y="640"/>
                  </a:lnTo>
                  <a:lnTo>
                    <a:pt x="1332" y="599"/>
                  </a:lnTo>
                  <a:lnTo>
                    <a:pt x="1320" y="562"/>
                  </a:lnTo>
                  <a:lnTo>
                    <a:pt x="1305" y="526"/>
                  </a:lnTo>
                  <a:lnTo>
                    <a:pt x="1286" y="493"/>
                  </a:lnTo>
                  <a:lnTo>
                    <a:pt x="1262" y="463"/>
                  </a:lnTo>
                  <a:lnTo>
                    <a:pt x="1234" y="436"/>
                  </a:lnTo>
                  <a:lnTo>
                    <a:pt x="1202" y="411"/>
                  </a:lnTo>
                  <a:lnTo>
                    <a:pt x="1164" y="389"/>
                  </a:lnTo>
                  <a:lnTo>
                    <a:pt x="1122" y="371"/>
                  </a:lnTo>
                  <a:lnTo>
                    <a:pt x="1076" y="357"/>
                  </a:lnTo>
                  <a:lnTo>
                    <a:pt x="1027" y="347"/>
                  </a:lnTo>
                  <a:lnTo>
                    <a:pt x="1027" y="243"/>
                  </a:lnTo>
                  <a:lnTo>
                    <a:pt x="816" y="243"/>
                  </a:lnTo>
                  <a:close/>
                  <a:moveTo>
                    <a:pt x="922" y="0"/>
                  </a:moveTo>
                  <a:lnTo>
                    <a:pt x="1000" y="3"/>
                  </a:lnTo>
                  <a:lnTo>
                    <a:pt x="1078" y="13"/>
                  </a:lnTo>
                  <a:lnTo>
                    <a:pt x="1153" y="30"/>
                  </a:lnTo>
                  <a:lnTo>
                    <a:pt x="1227" y="52"/>
                  </a:lnTo>
                  <a:lnTo>
                    <a:pt x="1297" y="80"/>
                  </a:lnTo>
                  <a:lnTo>
                    <a:pt x="1365" y="113"/>
                  </a:lnTo>
                  <a:lnTo>
                    <a:pt x="1428" y="152"/>
                  </a:lnTo>
                  <a:lnTo>
                    <a:pt x="1489" y="196"/>
                  </a:lnTo>
                  <a:lnTo>
                    <a:pt x="1546" y="245"/>
                  </a:lnTo>
                  <a:lnTo>
                    <a:pt x="1599" y="298"/>
                  </a:lnTo>
                  <a:lnTo>
                    <a:pt x="1646" y="354"/>
                  </a:lnTo>
                  <a:lnTo>
                    <a:pt x="1690" y="414"/>
                  </a:lnTo>
                  <a:lnTo>
                    <a:pt x="1729" y="479"/>
                  </a:lnTo>
                  <a:lnTo>
                    <a:pt x="1763" y="546"/>
                  </a:lnTo>
                  <a:lnTo>
                    <a:pt x="1791" y="616"/>
                  </a:lnTo>
                  <a:lnTo>
                    <a:pt x="1813" y="689"/>
                  </a:lnTo>
                  <a:lnTo>
                    <a:pt x="1829" y="764"/>
                  </a:lnTo>
                  <a:lnTo>
                    <a:pt x="1839" y="842"/>
                  </a:lnTo>
                  <a:lnTo>
                    <a:pt x="1842" y="922"/>
                  </a:lnTo>
                  <a:lnTo>
                    <a:pt x="1839" y="1001"/>
                  </a:lnTo>
                  <a:lnTo>
                    <a:pt x="1829" y="1078"/>
                  </a:lnTo>
                  <a:lnTo>
                    <a:pt x="1813" y="1154"/>
                  </a:lnTo>
                  <a:lnTo>
                    <a:pt x="1791" y="1227"/>
                  </a:lnTo>
                  <a:lnTo>
                    <a:pt x="1763" y="1297"/>
                  </a:lnTo>
                  <a:lnTo>
                    <a:pt x="1729" y="1365"/>
                  </a:lnTo>
                  <a:lnTo>
                    <a:pt x="1690" y="1429"/>
                  </a:lnTo>
                  <a:lnTo>
                    <a:pt x="1646" y="1489"/>
                  </a:lnTo>
                  <a:lnTo>
                    <a:pt x="1599" y="1546"/>
                  </a:lnTo>
                  <a:lnTo>
                    <a:pt x="1546" y="1599"/>
                  </a:lnTo>
                  <a:lnTo>
                    <a:pt x="1489" y="1647"/>
                  </a:lnTo>
                  <a:lnTo>
                    <a:pt x="1428" y="1691"/>
                  </a:lnTo>
                  <a:lnTo>
                    <a:pt x="1365" y="1729"/>
                  </a:lnTo>
                  <a:lnTo>
                    <a:pt x="1297" y="1763"/>
                  </a:lnTo>
                  <a:lnTo>
                    <a:pt x="1227" y="1791"/>
                  </a:lnTo>
                  <a:lnTo>
                    <a:pt x="1153" y="1814"/>
                  </a:lnTo>
                  <a:lnTo>
                    <a:pt x="1078" y="1830"/>
                  </a:lnTo>
                  <a:lnTo>
                    <a:pt x="1000" y="1839"/>
                  </a:lnTo>
                  <a:lnTo>
                    <a:pt x="922" y="1843"/>
                  </a:lnTo>
                  <a:lnTo>
                    <a:pt x="842" y="1839"/>
                  </a:lnTo>
                  <a:lnTo>
                    <a:pt x="764" y="1830"/>
                  </a:lnTo>
                  <a:lnTo>
                    <a:pt x="689" y="1814"/>
                  </a:lnTo>
                  <a:lnTo>
                    <a:pt x="615" y="1791"/>
                  </a:lnTo>
                  <a:lnTo>
                    <a:pt x="545" y="1763"/>
                  </a:lnTo>
                  <a:lnTo>
                    <a:pt x="478" y="1729"/>
                  </a:lnTo>
                  <a:lnTo>
                    <a:pt x="414" y="1691"/>
                  </a:lnTo>
                  <a:lnTo>
                    <a:pt x="353" y="1647"/>
                  </a:lnTo>
                  <a:lnTo>
                    <a:pt x="297" y="1599"/>
                  </a:lnTo>
                  <a:lnTo>
                    <a:pt x="244" y="1546"/>
                  </a:lnTo>
                  <a:lnTo>
                    <a:pt x="196" y="1489"/>
                  </a:lnTo>
                  <a:lnTo>
                    <a:pt x="152" y="1429"/>
                  </a:lnTo>
                  <a:lnTo>
                    <a:pt x="113" y="1365"/>
                  </a:lnTo>
                  <a:lnTo>
                    <a:pt x="80" y="1297"/>
                  </a:lnTo>
                  <a:lnTo>
                    <a:pt x="51" y="1227"/>
                  </a:lnTo>
                  <a:lnTo>
                    <a:pt x="29" y="1154"/>
                  </a:lnTo>
                  <a:lnTo>
                    <a:pt x="13" y="1078"/>
                  </a:lnTo>
                  <a:lnTo>
                    <a:pt x="3" y="1001"/>
                  </a:lnTo>
                  <a:lnTo>
                    <a:pt x="0" y="922"/>
                  </a:lnTo>
                  <a:lnTo>
                    <a:pt x="3" y="842"/>
                  </a:lnTo>
                  <a:lnTo>
                    <a:pt x="13" y="764"/>
                  </a:lnTo>
                  <a:lnTo>
                    <a:pt x="29" y="689"/>
                  </a:lnTo>
                  <a:lnTo>
                    <a:pt x="51" y="616"/>
                  </a:lnTo>
                  <a:lnTo>
                    <a:pt x="80" y="546"/>
                  </a:lnTo>
                  <a:lnTo>
                    <a:pt x="113" y="479"/>
                  </a:lnTo>
                  <a:lnTo>
                    <a:pt x="152" y="414"/>
                  </a:lnTo>
                  <a:lnTo>
                    <a:pt x="196" y="354"/>
                  </a:lnTo>
                  <a:lnTo>
                    <a:pt x="244" y="298"/>
                  </a:lnTo>
                  <a:lnTo>
                    <a:pt x="297" y="245"/>
                  </a:lnTo>
                  <a:lnTo>
                    <a:pt x="353" y="196"/>
                  </a:lnTo>
                  <a:lnTo>
                    <a:pt x="414" y="152"/>
                  </a:lnTo>
                  <a:lnTo>
                    <a:pt x="478" y="113"/>
                  </a:lnTo>
                  <a:lnTo>
                    <a:pt x="545" y="80"/>
                  </a:lnTo>
                  <a:lnTo>
                    <a:pt x="615" y="52"/>
                  </a:lnTo>
                  <a:lnTo>
                    <a:pt x="689" y="30"/>
                  </a:lnTo>
                  <a:lnTo>
                    <a:pt x="764" y="13"/>
                  </a:lnTo>
                  <a:lnTo>
                    <a:pt x="842" y="3"/>
                  </a:lnTo>
                  <a:lnTo>
                    <a:pt x="9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Rectangle 1425"/>
            <p:cNvSpPr>
              <a:spLocks noChangeArrowheads="1"/>
            </p:cNvSpPr>
            <p:nvPr/>
          </p:nvSpPr>
          <p:spPr bwMode="auto">
            <a:xfrm>
              <a:off x="301625" y="4224338"/>
              <a:ext cx="138113" cy="37941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426"/>
            <p:cNvSpPr/>
            <p:nvPr/>
          </p:nvSpPr>
          <p:spPr bwMode="auto">
            <a:xfrm>
              <a:off x="495300" y="4183063"/>
              <a:ext cx="746125" cy="401637"/>
            </a:xfrm>
            <a:custGeom>
              <a:avLst/>
              <a:gdLst>
                <a:gd name="T0" fmla="*/ 890 w 2822"/>
                <a:gd name="T1" fmla="*/ 0 h 1515"/>
                <a:gd name="T2" fmla="*/ 1862 w 2822"/>
                <a:gd name="T3" fmla="*/ 243 h 1515"/>
                <a:gd name="T4" fmla="*/ 1862 w 2822"/>
                <a:gd name="T5" fmla="*/ 515 h 1515"/>
                <a:gd name="T6" fmla="*/ 1861 w 2822"/>
                <a:gd name="T7" fmla="*/ 515 h 1515"/>
                <a:gd name="T8" fmla="*/ 1165 w 2822"/>
                <a:gd name="T9" fmla="*/ 346 h 1515"/>
                <a:gd name="T10" fmla="*/ 1115 w 2822"/>
                <a:gd name="T11" fmla="*/ 551 h 1515"/>
                <a:gd name="T12" fmla="*/ 1864 w 2822"/>
                <a:gd name="T13" fmla="*/ 734 h 1515"/>
                <a:gd name="T14" fmla="*/ 2744 w 2822"/>
                <a:gd name="T15" fmla="*/ 492 h 1515"/>
                <a:gd name="T16" fmla="*/ 2822 w 2822"/>
                <a:gd name="T17" fmla="*/ 791 h 1515"/>
                <a:gd name="T18" fmla="*/ 1510 w 2822"/>
                <a:gd name="T19" fmla="*/ 1515 h 1515"/>
                <a:gd name="T20" fmla="*/ 514 w 2822"/>
                <a:gd name="T21" fmla="*/ 1235 h 1515"/>
                <a:gd name="T22" fmla="*/ 0 w 2822"/>
                <a:gd name="T23" fmla="*/ 1293 h 1515"/>
                <a:gd name="T24" fmla="*/ 0 w 2822"/>
                <a:gd name="T25" fmla="*/ 138 h 1515"/>
                <a:gd name="T26" fmla="*/ 890 w 2822"/>
                <a:gd name="T27" fmla="*/ 0 h 1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22" h="1515">
                  <a:moveTo>
                    <a:pt x="890" y="0"/>
                  </a:moveTo>
                  <a:lnTo>
                    <a:pt x="1862" y="243"/>
                  </a:lnTo>
                  <a:lnTo>
                    <a:pt x="1862" y="515"/>
                  </a:lnTo>
                  <a:lnTo>
                    <a:pt x="1861" y="515"/>
                  </a:lnTo>
                  <a:lnTo>
                    <a:pt x="1165" y="346"/>
                  </a:lnTo>
                  <a:lnTo>
                    <a:pt x="1115" y="551"/>
                  </a:lnTo>
                  <a:lnTo>
                    <a:pt x="1864" y="734"/>
                  </a:lnTo>
                  <a:lnTo>
                    <a:pt x="2744" y="492"/>
                  </a:lnTo>
                  <a:lnTo>
                    <a:pt x="2822" y="791"/>
                  </a:lnTo>
                  <a:lnTo>
                    <a:pt x="1510" y="1515"/>
                  </a:lnTo>
                  <a:lnTo>
                    <a:pt x="514" y="1235"/>
                  </a:lnTo>
                  <a:lnTo>
                    <a:pt x="0" y="1293"/>
                  </a:lnTo>
                  <a:lnTo>
                    <a:pt x="0" y="138"/>
                  </a:lnTo>
                  <a:lnTo>
                    <a:pt x="8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3" name="深度视觉·原创设计 https://www.docer.com/works?userid=22383862"/>
          <p:cNvSpPr/>
          <p:nvPr/>
        </p:nvSpPr>
        <p:spPr>
          <a:xfrm>
            <a:off x="1409700" y="4855332"/>
            <a:ext cx="1255946" cy="375920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6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itchFamily="34" charset="0"/>
                <a:sym typeface="+mn-ea"/>
              </a:rPr>
              <a:t>添加标题</a:t>
            </a:r>
            <a:endParaRPr kumimoji="0" lang="zh-CN" altLang="en-US" sz="186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itchFamily="34" charset="0"/>
              <a:sym typeface="+mn-ea"/>
            </a:endParaRPr>
          </a:p>
        </p:txBody>
      </p:sp>
      <p:sp>
        <p:nvSpPr>
          <p:cNvPr id="14" name="深度视觉·原创设计 https://www.docer.com/works?userid=22383862"/>
          <p:cNvSpPr/>
          <p:nvPr/>
        </p:nvSpPr>
        <p:spPr>
          <a:xfrm>
            <a:off x="5260622" y="4855332"/>
            <a:ext cx="1255946" cy="375920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6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itchFamily="34" charset="0"/>
                <a:sym typeface="+mn-ea"/>
              </a:rPr>
              <a:t>添加标题</a:t>
            </a:r>
            <a:endParaRPr kumimoji="0" lang="zh-CN" altLang="en-US" sz="186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itchFamily="34" charset="0"/>
              <a:sym typeface="+mn-ea"/>
            </a:endParaRPr>
          </a:p>
        </p:txBody>
      </p:sp>
      <p:sp>
        <p:nvSpPr>
          <p:cNvPr id="15" name="深度视觉·原创设计 https://www.docer.com/works?userid=22383862"/>
          <p:cNvSpPr/>
          <p:nvPr/>
        </p:nvSpPr>
        <p:spPr>
          <a:xfrm>
            <a:off x="3330495" y="2989990"/>
            <a:ext cx="1255946" cy="375920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6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itchFamily="34" charset="0"/>
                <a:sym typeface="+mn-ea"/>
              </a:rPr>
              <a:t>添加标题</a:t>
            </a:r>
            <a:endParaRPr kumimoji="0" lang="zh-CN" altLang="en-US" sz="186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itchFamily="34" charset="0"/>
              <a:sym typeface="+mn-ea"/>
            </a:endParaRPr>
          </a:p>
        </p:txBody>
      </p:sp>
      <p:sp>
        <p:nvSpPr>
          <p:cNvPr id="16" name="深度视觉·原创设计 https://www.docer.com/works?userid=22383862"/>
          <p:cNvSpPr/>
          <p:nvPr/>
        </p:nvSpPr>
        <p:spPr>
          <a:xfrm>
            <a:off x="1431062" y="2989990"/>
            <a:ext cx="1255946" cy="375920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60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itchFamily="34" charset="0"/>
                <a:sym typeface="+mn-ea"/>
              </a:rPr>
              <a:t>添加标题</a:t>
            </a:r>
            <a:endParaRPr kumimoji="0" lang="zh-CN" altLang="en-US" sz="186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itchFamily="34" charset="0"/>
              <a:sym typeface="+mn-ea"/>
            </a:endParaRPr>
          </a:p>
        </p:txBody>
      </p:sp>
      <p:sp>
        <p:nvSpPr>
          <p:cNvPr id="17" name="深度视觉·原创设计 https://www.docer.com/works?userid=22383862"/>
          <p:cNvSpPr/>
          <p:nvPr/>
        </p:nvSpPr>
        <p:spPr>
          <a:xfrm>
            <a:off x="3324674" y="4855332"/>
            <a:ext cx="1255946" cy="375920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60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itchFamily="34" charset="0"/>
                <a:sym typeface="+mn-ea"/>
              </a:rPr>
              <a:t>添加标题</a:t>
            </a:r>
            <a:endParaRPr kumimoji="0" lang="zh-CN" altLang="en-US" sz="186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itchFamily="34" charset="0"/>
              <a:sym typeface="+mn-ea"/>
            </a:endParaRPr>
          </a:p>
        </p:txBody>
      </p:sp>
      <p:sp>
        <p:nvSpPr>
          <p:cNvPr id="18" name="深度视觉·原创设计 https://www.docer.com/works?userid=22383862"/>
          <p:cNvSpPr/>
          <p:nvPr/>
        </p:nvSpPr>
        <p:spPr>
          <a:xfrm>
            <a:off x="5405275" y="3332456"/>
            <a:ext cx="885603" cy="287943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itchFamily="34" charset="0"/>
                <a:sym typeface="+mn-ea"/>
              </a:rPr>
              <a:t>添加标题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itchFamily="34" charset="0"/>
              <a:sym typeface="+mn-ea"/>
            </a:endParaRPr>
          </a:p>
        </p:txBody>
      </p:sp>
      <p:sp>
        <p:nvSpPr>
          <p:cNvPr id="19" name="深度视觉·原创设计 https://www.docer.com/works?userid=22383862"/>
          <p:cNvSpPr txBox="1"/>
          <p:nvPr/>
        </p:nvSpPr>
        <p:spPr>
          <a:xfrm>
            <a:off x="7438389" y="2732841"/>
            <a:ext cx="26468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在这添加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l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页面标题内容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深度视觉·原创设计 https://www.docer.com/works?userid=22383862"/>
          <p:cNvSpPr txBox="1"/>
          <p:nvPr/>
        </p:nvSpPr>
        <p:spPr>
          <a:xfrm>
            <a:off x="7438389" y="2331953"/>
            <a:ext cx="3183654" cy="310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bg1">
                    <a:lumMod val="50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ato"/>
                <a:sym typeface="Lato"/>
              </a:rPr>
              <a:t>YOUR TITLE HERE</a:t>
            </a:r>
            <a:endParaRPr sz="2400" b="0" i="0" u="none" strike="noStrike" cap="none">
              <a:solidFill>
                <a:schemeClr val="bg1">
                  <a:lumMod val="50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Lato"/>
              <a:sym typeface="Lato"/>
            </a:endParaRPr>
          </a:p>
        </p:txBody>
      </p:sp>
      <p:sp>
        <p:nvSpPr>
          <p:cNvPr id="21" name="深度视觉·原创设计 https://www.docer.com/works?userid=22383862"/>
          <p:cNvSpPr txBox="1"/>
          <p:nvPr/>
        </p:nvSpPr>
        <p:spPr>
          <a:xfrm>
            <a:off x="7438389" y="4427739"/>
            <a:ext cx="3712211" cy="133644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请在此处添加具体内容，文字尽量言简意赅，简单说明即可，不必过于繁琐，注意板面美观度。请在此处添加具体内容，文字尽量言简意赅，简单说明即可，不必过于繁琐，注意板面美观度。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3" grpId="0"/>
      <p:bldP spid="14" grpId="0"/>
      <p:bldP spid="15" grpId="0"/>
      <p:bldP spid="16" grpId="0"/>
      <p:bldP spid="17" grpId="0"/>
      <p:bldP spid="18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深度视觉·原创设计 https://www.docer.com/works?userid=22383862"/>
          <p:cNvSpPr/>
          <p:nvPr/>
        </p:nvSpPr>
        <p:spPr>
          <a:xfrm flipV="1">
            <a:off x="0" y="-8"/>
            <a:ext cx="12167774" cy="5841249"/>
          </a:xfrm>
          <a:prstGeom prst="rtTriangle">
            <a:avLst/>
          </a:prstGeom>
          <a:solidFill>
            <a:schemeClr val="bg1">
              <a:lumMod val="95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24" name="深度视觉·原创设计 https://www.docer.com/works?userid=22383862"/>
          <p:cNvSpPr/>
          <p:nvPr/>
        </p:nvSpPr>
        <p:spPr>
          <a:xfrm>
            <a:off x="9720104" y="493918"/>
            <a:ext cx="1877130" cy="59790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396D0"/>
              </a:gs>
              <a:gs pos="100000">
                <a:srgbClr val="1B5281"/>
              </a:gs>
            </a:gsLst>
            <a:path path="rect">
              <a:fillToRect l="100000" t="100000"/>
            </a:path>
          </a:gradFill>
          <a:ln>
            <a:noFill/>
          </a:ln>
          <a:effectLst>
            <a:outerShdw blurRad="215900" sx="102000" sy="102000" algn="c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i="1" dirty="0">
              <a:latin typeface="思源黑体" panose="020B0500000000000000" pitchFamily="34" charset="-122"/>
              <a:ea typeface="思源黑体" panose="020B0500000000000000" pitchFamily="34" charset="-122"/>
              <a:cs typeface="Arial" panose="020B0704020202020204" pitchFamily="34" charset="0"/>
              <a:sym typeface="思源黑体" panose="020B0500000000000000" pitchFamily="34" charset="-122"/>
            </a:endParaRPr>
          </a:p>
        </p:txBody>
      </p:sp>
      <p:sp>
        <p:nvSpPr>
          <p:cNvPr id="25" name="深度视觉·原创设计 https://www.docer.com/works?userid=22383862"/>
          <p:cNvSpPr/>
          <p:nvPr/>
        </p:nvSpPr>
        <p:spPr>
          <a:xfrm>
            <a:off x="9720104" y="602601"/>
            <a:ext cx="1877130" cy="38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输入您的标题</a:t>
            </a:r>
            <a:endParaRPr lang="zh-CN" altLang="en-US" sz="1600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26" name="深度视觉·原创设计 https://www.docer.com/works?userid=22383862"/>
          <p:cNvSpPr/>
          <p:nvPr/>
        </p:nvSpPr>
        <p:spPr>
          <a:xfrm flipH="1">
            <a:off x="10208524" y="5841241"/>
            <a:ext cx="1983475" cy="1016759"/>
          </a:xfrm>
          <a:prstGeom prst="rtTriangle">
            <a:avLst/>
          </a:prstGeom>
          <a:gradFill>
            <a:gsLst>
              <a:gs pos="0">
                <a:srgbClr val="4396D0"/>
              </a:gs>
              <a:gs pos="100000">
                <a:srgbClr val="1B5281"/>
              </a:gs>
            </a:gsLst>
            <a:path path="rect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2" name="深度视觉·原创设计 https://www.docer.com/works?userid=22383862"/>
          <p:cNvSpPr/>
          <p:nvPr/>
        </p:nvSpPr>
        <p:spPr>
          <a:xfrm>
            <a:off x="126603" y="1157773"/>
            <a:ext cx="11938794" cy="2540001"/>
          </a:xfrm>
          <a:prstGeom prst="rect">
            <a:avLst/>
          </a:prstGeom>
          <a:blipFill>
            <a:blip r:embed="rId2"/>
            <a:stretch>
              <a:fillRect t="-263354" b="-263354"/>
            </a:stretch>
          </a:blip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sz="1600"/>
          </a:p>
        </p:txBody>
      </p:sp>
      <p:sp>
        <p:nvSpPr>
          <p:cNvPr id="3" name="深度视觉·原创设计 https://www.docer.com/works?userid=22383862"/>
          <p:cNvSpPr txBox="1"/>
          <p:nvPr/>
        </p:nvSpPr>
        <p:spPr>
          <a:xfrm>
            <a:off x="126603" y="1157284"/>
            <a:ext cx="11938794" cy="2540001"/>
          </a:xfrm>
          <a:custGeom>
            <a:avLst/>
            <a:gdLst>
              <a:gd name="connsiteX0" fmla="*/ 0 w 23877588"/>
              <a:gd name="connsiteY0" fmla="*/ 0 h 5080001"/>
              <a:gd name="connsiteX1" fmla="*/ 23877588 w 23877588"/>
              <a:gd name="connsiteY1" fmla="*/ 0 h 5080001"/>
              <a:gd name="connsiteX2" fmla="*/ 23877588 w 23877588"/>
              <a:gd name="connsiteY2" fmla="*/ 5080001 h 5080001"/>
              <a:gd name="connsiteX3" fmla="*/ 0 w 23877588"/>
              <a:gd name="connsiteY3" fmla="*/ 5080001 h 50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77588" h="5080001">
                <a:moveTo>
                  <a:pt x="0" y="0"/>
                </a:moveTo>
                <a:lnTo>
                  <a:pt x="23877588" y="0"/>
                </a:lnTo>
                <a:lnTo>
                  <a:pt x="23877588" y="5080001"/>
                </a:lnTo>
                <a:lnTo>
                  <a:pt x="0" y="5080001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2000"/>
            </a:schemeClr>
          </a:solidFill>
        </p:spPr>
      </p:sp>
      <p:sp>
        <p:nvSpPr>
          <p:cNvPr id="4" name="深度视觉·原创设计 https://www.docer.com/works?userid=22383862"/>
          <p:cNvSpPr txBox="1"/>
          <p:nvPr/>
        </p:nvSpPr>
        <p:spPr>
          <a:xfrm>
            <a:off x="7340536" y="2350568"/>
            <a:ext cx="3480612" cy="2142637"/>
          </a:xfrm>
          <a:custGeom>
            <a:avLst/>
            <a:gdLst>
              <a:gd name="connsiteX0" fmla="*/ 0 w 6961224"/>
              <a:gd name="connsiteY0" fmla="*/ 0 h 4285273"/>
              <a:gd name="connsiteX1" fmla="*/ 6961224 w 6961224"/>
              <a:gd name="connsiteY1" fmla="*/ 0 h 4285273"/>
              <a:gd name="connsiteX2" fmla="*/ 6961224 w 6961224"/>
              <a:gd name="connsiteY2" fmla="*/ 4285273 h 4285273"/>
              <a:gd name="connsiteX3" fmla="*/ 0 w 6961224"/>
              <a:gd name="connsiteY3" fmla="*/ 4285273 h 4285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224" h="4285273">
                <a:moveTo>
                  <a:pt x="0" y="0"/>
                </a:moveTo>
                <a:lnTo>
                  <a:pt x="6961224" y="0"/>
                </a:lnTo>
                <a:lnTo>
                  <a:pt x="6961224" y="4285273"/>
                </a:lnTo>
                <a:lnTo>
                  <a:pt x="0" y="4285273"/>
                </a:lnTo>
                <a:close/>
              </a:path>
            </a:pathLst>
          </a:custGeom>
          <a:blipFill>
            <a:blip r:embed="rId3"/>
            <a:stretch>
              <a:fillRect t="-4149" b="-4149"/>
            </a:stretch>
          </a:blipFill>
        </p:spPr>
      </p:sp>
      <p:pic>
        <p:nvPicPr>
          <p:cNvPr id="5" name="深度视觉·原创设计 https://www.docer.com/works?userid=22383862" descr="image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7409" y="2165687"/>
            <a:ext cx="3886869" cy="356296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" name="深度视觉·原创设计 https://www.docer.com/works?userid=22383862"/>
          <p:cNvSpPr/>
          <p:nvPr/>
        </p:nvSpPr>
        <p:spPr>
          <a:xfrm>
            <a:off x="1249868" y="1778355"/>
            <a:ext cx="254001" cy="3175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7F9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sz="1600"/>
          </a:p>
        </p:txBody>
      </p:sp>
      <p:sp>
        <p:nvSpPr>
          <p:cNvPr id="15" name="深度视觉·原创设计 https://www.docer.com/works?userid=22383862"/>
          <p:cNvSpPr txBox="1"/>
          <p:nvPr/>
        </p:nvSpPr>
        <p:spPr>
          <a:xfrm>
            <a:off x="1167722" y="2427773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添加页面标题内容</a:t>
            </a:r>
            <a:endParaRPr lang="zh-CN" altLang="en-US" sz="3200" dirty="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6" name="深度视觉·原创设计 https://www.docer.com/works?userid=22383862"/>
          <p:cNvSpPr txBox="1"/>
          <p:nvPr/>
        </p:nvSpPr>
        <p:spPr>
          <a:xfrm>
            <a:off x="1167722" y="1993503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Lato"/>
                <a:sym typeface="Lato"/>
              </a:rPr>
              <a:t>YOUR TITLE HERE</a:t>
            </a:r>
            <a:endParaRPr sz="2400" b="0" i="0" u="none" strike="noStrike" cap="none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  <a:cs typeface="Lato"/>
              <a:sym typeface="Lato"/>
            </a:endParaRPr>
          </a:p>
        </p:txBody>
      </p:sp>
      <p:sp>
        <p:nvSpPr>
          <p:cNvPr id="17" name="深度视觉·原创设计 https://www.docer.com/works?userid=22383862"/>
          <p:cNvSpPr/>
          <p:nvPr/>
        </p:nvSpPr>
        <p:spPr>
          <a:xfrm>
            <a:off x="1249868" y="5130216"/>
            <a:ext cx="2467853" cy="834772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lvl="0" algn="l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请在此处添加具体内容，文字尽量言简意赅，简单说明即可，不必过于繁琐，注意板面美观度。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  <p:sp>
        <p:nvSpPr>
          <p:cNvPr id="18" name="深度视觉·原创设计 https://www.docer.com/works?userid=22383862"/>
          <p:cNvSpPr/>
          <p:nvPr/>
        </p:nvSpPr>
        <p:spPr>
          <a:xfrm>
            <a:off x="1249868" y="4780001"/>
            <a:ext cx="1934520" cy="375920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6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cs typeface="Open Sans" pitchFamily="34" charset="0"/>
                <a:sym typeface="+mn-ea"/>
              </a:rPr>
              <a:t>添加标题</a:t>
            </a:r>
            <a:endParaRPr kumimoji="0" lang="zh-CN" altLang="en-US" sz="186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cs typeface="Open Sans" pitchFamily="34" charset="0"/>
              <a:sym typeface="+mn-ea"/>
            </a:endParaRPr>
          </a:p>
        </p:txBody>
      </p:sp>
      <p:sp>
        <p:nvSpPr>
          <p:cNvPr id="19" name="深度视觉·原创设计 https://www.docer.com/works?userid=22383862"/>
          <p:cNvSpPr/>
          <p:nvPr/>
        </p:nvSpPr>
        <p:spPr>
          <a:xfrm>
            <a:off x="4351376" y="5130216"/>
            <a:ext cx="2467853" cy="834772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lvl="0" algn="l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请在此处添加具体内容，文字尽量言简意赅，简单说明即可，不必过于繁琐，注意板面美观度。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  <p:sp>
        <p:nvSpPr>
          <p:cNvPr id="20" name="深度视觉·原创设计 https://www.docer.com/works?userid=22383862"/>
          <p:cNvSpPr/>
          <p:nvPr/>
        </p:nvSpPr>
        <p:spPr>
          <a:xfrm>
            <a:off x="4351376" y="4780001"/>
            <a:ext cx="1934520" cy="375920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6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cs typeface="Open Sans" pitchFamily="34" charset="0"/>
                <a:sym typeface="+mn-ea"/>
              </a:rPr>
              <a:t>添加标题</a:t>
            </a:r>
            <a:endParaRPr kumimoji="0" lang="zh-CN" altLang="en-US" sz="186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cs typeface="Open Sans" pitchFamily="34" charset="0"/>
              <a:sym typeface="+mn-ea"/>
            </a:endParaRPr>
          </a:p>
        </p:txBody>
      </p:sp>
      <p:sp>
        <p:nvSpPr>
          <p:cNvPr id="21" name="深度视觉·原创设计 https://www.docer.com/works?userid=22383862"/>
          <p:cNvSpPr>
            <a:spLocks noEditPoints="1"/>
          </p:cNvSpPr>
          <p:nvPr/>
        </p:nvSpPr>
        <p:spPr bwMode="auto">
          <a:xfrm>
            <a:off x="1370852" y="4072036"/>
            <a:ext cx="648751" cy="531896"/>
          </a:xfrm>
          <a:custGeom>
            <a:avLst/>
            <a:gdLst>
              <a:gd name="T0" fmla="*/ 91 w 118"/>
              <a:gd name="T1" fmla="*/ 56 h 96"/>
              <a:gd name="T2" fmla="*/ 111 w 118"/>
              <a:gd name="T3" fmla="*/ 36 h 96"/>
              <a:gd name="T4" fmla="*/ 91 w 118"/>
              <a:gd name="T5" fmla="*/ 16 h 96"/>
              <a:gd name="T6" fmla="*/ 71 w 118"/>
              <a:gd name="T7" fmla="*/ 36 h 96"/>
              <a:gd name="T8" fmla="*/ 91 w 118"/>
              <a:gd name="T9" fmla="*/ 56 h 96"/>
              <a:gd name="T10" fmla="*/ 91 w 118"/>
              <a:gd name="T11" fmla="*/ 24 h 96"/>
              <a:gd name="T12" fmla="*/ 103 w 118"/>
              <a:gd name="T13" fmla="*/ 36 h 96"/>
              <a:gd name="T14" fmla="*/ 91 w 118"/>
              <a:gd name="T15" fmla="*/ 48 h 96"/>
              <a:gd name="T16" fmla="*/ 79 w 118"/>
              <a:gd name="T17" fmla="*/ 36 h 96"/>
              <a:gd name="T18" fmla="*/ 91 w 118"/>
              <a:gd name="T19" fmla="*/ 24 h 96"/>
              <a:gd name="T20" fmla="*/ 35 w 118"/>
              <a:gd name="T21" fmla="*/ 56 h 96"/>
              <a:gd name="T22" fmla="*/ 0 w 118"/>
              <a:gd name="T23" fmla="*/ 96 h 96"/>
              <a:gd name="T24" fmla="*/ 8 w 118"/>
              <a:gd name="T25" fmla="*/ 96 h 96"/>
              <a:gd name="T26" fmla="*/ 35 w 118"/>
              <a:gd name="T27" fmla="*/ 64 h 96"/>
              <a:gd name="T28" fmla="*/ 57 w 118"/>
              <a:gd name="T29" fmla="*/ 77 h 96"/>
              <a:gd name="T30" fmla="*/ 62 w 118"/>
              <a:gd name="T31" fmla="*/ 71 h 96"/>
              <a:gd name="T32" fmla="*/ 35 w 118"/>
              <a:gd name="T33" fmla="*/ 56 h 96"/>
              <a:gd name="T34" fmla="*/ 91 w 118"/>
              <a:gd name="T35" fmla="*/ 64 h 96"/>
              <a:gd name="T36" fmla="*/ 64 w 118"/>
              <a:gd name="T37" fmla="*/ 96 h 96"/>
              <a:gd name="T38" fmla="*/ 71 w 118"/>
              <a:gd name="T39" fmla="*/ 96 h 96"/>
              <a:gd name="T40" fmla="*/ 91 w 118"/>
              <a:gd name="T41" fmla="*/ 72 h 96"/>
              <a:gd name="T42" fmla="*/ 111 w 118"/>
              <a:gd name="T43" fmla="*/ 96 h 96"/>
              <a:gd name="T44" fmla="*/ 118 w 118"/>
              <a:gd name="T45" fmla="*/ 96 h 96"/>
              <a:gd name="T46" fmla="*/ 91 w 118"/>
              <a:gd name="T47" fmla="*/ 64 h 96"/>
              <a:gd name="T48" fmla="*/ 35 w 118"/>
              <a:gd name="T49" fmla="*/ 48 h 96"/>
              <a:gd name="T50" fmla="*/ 59 w 118"/>
              <a:gd name="T51" fmla="*/ 24 h 96"/>
              <a:gd name="T52" fmla="*/ 35 w 118"/>
              <a:gd name="T53" fmla="*/ 0 h 96"/>
              <a:gd name="T54" fmla="*/ 11 w 118"/>
              <a:gd name="T55" fmla="*/ 24 h 96"/>
              <a:gd name="T56" fmla="*/ 35 w 118"/>
              <a:gd name="T57" fmla="*/ 48 h 96"/>
              <a:gd name="T58" fmla="*/ 35 w 118"/>
              <a:gd name="T59" fmla="*/ 8 h 96"/>
              <a:gd name="T60" fmla="*/ 51 w 118"/>
              <a:gd name="T61" fmla="*/ 24 h 96"/>
              <a:gd name="T62" fmla="*/ 35 w 118"/>
              <a:gd name="T63" fmla="*/ 40 h 96"/>
              <a:gd name="T64" fmla="*/ 19 w 118"/>
              <a:gd name="T65" fmla="*/ 24 h 96"/>
              <a:gd name="T66" fmla="*/ 35 w 118"/>
              <a:gd name="T67" fmla="*/ 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8" h="96">
                <a:moveTo>
                  <a:pt x="91" y="56"/>
                </a:moveTo>
                <a:cubicBezTo>
                  <a:pt x="102" y="56"/>
                  <a:pt x="111" y="47"/>
                  <a:pt x="111" y="36"/>
                </a:cubicBezTo>
                <a:cubicBezTo>
                  <a:pt x="111" y="25"/>
                  <a:pt x="102" y="16"/>
                  <a:pt x="91" y="16"/>
                </a:cubicBezTo>
                <a:cubicBezTo>
                  <a:pt x="80" y="16"/>
                  <a:pt x="71" y="25"/>
                  <a:pt x="71" y="36"/>
                </a:cubicBezTo>
                <a:cubicBezTo>
                  <a:pt x="71" y="47"/>
                  <a:pt x="80" y="56"/>
                  <a:pt x="91" y="56"/>
                </a:cubicBezTo>
                <a:close/>
                <a:moveTo>
                  <a:pt x="91" y="24"/>
                </a:moveTo>
                <a:cubicBezTo>
                  <a:pt x="98" y="24"/>
                  <a:pt x="103" y="30"/>
                  <a:pt x="103" y="36"/>
                </a:cubicBezTo>
                <a:cubicBezTo>
                  <a:pt x="103" y="43"/>
                  <a:pt x="98" y="48"/>
                  <a:pt x="91" y="48"/>
                </a:cubicBezTo>
                <a:cubicBezTo>
                  <a:pt x="84" y="48"/>
                  <a:pt x="79" y="43"/>
                  <a:pt x="79" y="36"/>
                </a:cubicBezTo>
                <a:cubicBezTo>
                  <a:pt x="79" y="30"/>
                  <a:pt x="84" y="24"/>
                  <a:pt x="91" y="24"/>
                </a:cubicBezTo>
                <a:close/>
                <a:moveTo>
                  <a:pt x="35" y="56"/>
                </a:moveTo>
                <a:cubicBezTo>
                  <a:pt x="13" y="56"/>
                  <a:pt x="2" y="74"/>
                  <a:pt x="0" y="96"/>
                </a:cubicBezTo>
                <a:cubicBezTo>
                  <a:pt x="8" y="96"/>
                  <a:pt x="8" y="96"/>
                  <a:pt x="8" y="96"/>
                </a:cubicBezTo>
                <a:cubicBezTo>
                  <a:pt x="10" y="79"/>
                  <a:pt x="17" y="64"/>
                  <a:pt x="35" y="64"/>
                </a:cubicBezTo>
                <a:cubicBezTo>
                  <a:pt x="46" y="64"/>
                  <a:pt x="53" y="69"/>
                  <a:pt x="57" y="77"/>
                </a:cubicBezTo>
                <a:cubicBezTo>
                  <a:pt x="58" y="75"/>
                  <a:pt x="60" y="73"/>
                  <a:pt x="62" y="71"/>
                </a:cubicBezTo>
                <a:cubicBezTo>
                  <a:pt x="56" y="62"/>
                  <a:pt x="48" y="56"/>
                  <a:pt x="35" y="56"/>
                </a:cubicBezTo>
                <a:close/>
                <a:moveTo>
                  <a:pt x="91" y="64"/>
                </a:moveTo>
                <a:cubicBezTo>
                  <a:pt x="73" y="64"/>
                  <a:pt x="65" y="79"/>
                  <a:pt x="64" y="96"/>
                </a:cubicBezTo>
                <a:cubicBezTo>
                  <a:pt x="71" y="96"/>
                  <a:pt x="71" y="96"/>
                  <a:pt x="71" y="96"/>
                </a:cubicBezTo>
                <a:cubicBezTo>
                  <a:pt x="73" y="83"/>
                  <a:pt x="78" y="72"/>
                  <a:pt x="91" y="72"/>
                </a:cubicBezTo>
                <a:cubicBezTo>
                  <a:pt x="104" y="72"/>
                  <a:pt x="109" y="83"/>
                  <a:pt x="111" y="96"/>
                </a:cubicBezTo>
                <a:cubicBezTo>
                  <a:pt x="118" y="96"/>
                  <a:pt x="118" y="96"/>
                  <a:pt x="118" y="96"/>
                </a:cubicBezTo>
                <a:cubicBezTo>
                  <a:pt x="117" y="79"/>
                  <a:pt x="109" y="64"/>
                  <a:pt x="91" y="64"/>
                </a:cubicBezTo>
                <a:close/>
                <a:moveTo>
                  <a:pt x="35" y="48"/>
                </a:moveTo>
                <a:cubicBezTo>
                  <a:pt x="48" y="48"/>
                  <a:pt x="59" y="37"/>
                  <a:pt x="59" y="24"/>
                </a:cubicBezTo>
                <a:cubicBezTo>
                  <a:pt x="59" y="11"/>
                  <a:pt x="48" y="0"/>
                  <a:pt x="35" y="0"/>
                </a:cubicBezTo>
                <a:cubicBezTo>
                  <a:pt x="22" y="0"/>
                  <a:pt x="11" y="11"/>
                  <a:pt x="11" y="24"/>
                </a:cubicBezTo>
                <a:cubicBezTo>
                  <a:pt x="11" y="37"/>
                  <a:pt x="22" y="48"/>
                  <a:pt x="35" y="48"/>
                </a:cubicBezTo>
                <a:close/>
                <a:moveTo>
                  <a:pt x="35" y="8"/>
                </a:moveTo>
                <a:cubicBezTo>
                  <a:pt x="44" y="8"/>
                  <a:pt x="51" y="15"/>
                  <a:pt x="51" y="24"/>
                </a:cubicBezTo>
                <a:cubicBezTo>
                  <a:pt x="51" y="33"/>
                  <a:pt x="44" y="40"/>
                  <a:pt x="35" y="40"/>
                </a:cubicBezTo>
                <a:cubicBezTo>
                  <a:pt x="26" y="40"/>
                  <a:pt x="19" y="33"/>
                  <a:pt x="19" y="24"/>
                </a:cubicBezTo>
                <a:cubicBezTo>
                  <a:pt x="19" y="15"/>
                  <a:pt x="26" y="8"/>
                  <a:pt x="35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1"/>
              </a:solidFill>
              <a:latin typeface="Source Han Sans HC" panose="020B0500000000000000" pitchFamily="34" charset="-128"/>
              <a:ea typeface="Source Han Sans HC" panose="020B0500000000000000" pitchFamily="34" charset="-128"/>
            </a:endParaRPr>
          </a:p>
        </p:txBody>
      </p:sp>
      <p:sp>
        <p:nvSpPr>
          <p:cNvPr id="22" name="深度视觉·原创设计 https://www.docer.com/works?userid=22383862"/>
          <p:cNvSpPr>
            <a:spLocks noChangeAspect="1" noEditPoints="1"/>
          </p:cNvSpPr>
          <p:nvPr/>
        </p:nvSpPr>
        <p:spPr bwMode="auto">
          <a:xfrm>
            <a:off x="4484997" y="4072036"/>
            <a:ext cx="450601" cy="533820"/>
          </a:xfrm>
          <a:custGeom>
            <a:avLst/>
            <a:gdLst>
              <a:gd name="T0" fmla="*/ 72 w 80"/>
              <a:gd name="T1" fmla="*/ 0 h 96"/>
              <a:gd name="T2" fmla="*/ 8 w 80"/>
              <a:gd name="T3" fmla="*/ 0 h 96"/>
              <a:gd name="T4" fmla="*/ 0 w 80"/>
              <a:gd name="T5" fmla="*/ 8 h 96"/>
              <a:gd name="T6" fmla="*/ 0 w 80"/>
              <a:gd name="T7" fmla="*/ 88 h 96"/>
              <a:gd name="T8" fmla="*/ 8 w 80"/>
              <a:gd name="T9" fmla="*/ 96 h 96"/>
              <a:gd name="T10" fmla="*/ 40 w 80"/>
              <a:gd name="T11" fmla="*/ 76 h 96"/>
              <a:gd name="T12" fmla="*/ 72 w 80"/>
              <a:gd name="T13" fmla="*/ 96 h 96"/>
              <a:gd name="T14" fmla="*/ 80 w 80"/>
              <a:gd name="T15" fmla="*/ 88 h 96"/>
              <a:gd name="T16" fmla="*/ 80 w 80"/>
              <a:gd name="T17" fmla="*/ 8 h 96"/>
              <a:gd name="T18" fmla="*/ 72 w 80"/>
              <a:gd name="T19" fmla="*/ 0 h 96"/>
              <a:gd name="T20" fmla="*/ 72 w 80"/>
              <a:gd name="T21" fmla="*/ 88 h 96"/>
              <a:gd name="T22" fmla="*/ 40 w 80"/>
              <a:gd name="T23" fmla="*/ 68 h 96"/>
              <a:gd name="T24" fmla="*/ 8 w 80"/>
              <a:gd name="T25" fmla="*/ 88 h 96"/>
              <a:gd name="T26" fmla="*/ 8 w 80"/>
              <a:gd name="T27" fmla="*/ 8 h 96"/>
              <a:gd name="T28" fmla="*/ 72 w 80"/>
              <a:gd name="T29" fmla="*/ 8 h 96"/>
              <a:gd name="T30" fmla="*/ 72 w 80"/>
              <a:gd name="T31" fmla="*/ 8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0" h="96">
                <a:moveTo>
                  <a:pt x="72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93"/>
                  <a:pt x="4" y="96"/>
                  <a:pt x="8" y="96"/>
                </a:cubicBezTo>
                <a:cubicBezTo>
                  <a:pt x="40" y="76"/>
                  <a:pt x="40" y="76"/>
                  <a:pt x="40" y="76"/>
                </a:cubicBezTo>
                <a:cubicBezTo>
                  <a:pt x="72" y="96"/>
                  <a:pt x="72" y="96"/>
                  <a:pt x="72" y="96"/>
                </a:cubicBezTo>
                <a:cubicBezTo>
                  <a:pt x="76" y="96"/>
                  <a:pt x="80" y="93"/>
                  <a:pt x="80" y="88"/>
                </a:cubicBezTo>
                <a:cubicBezTo>
                  <a:pt x="80" y="8"/>
                  <a:pt x="80" y="8"/>
                  <a:pt x="80" y="8"/>
                </a:cubicBezTo>
                <a:cubicBezTo>
                  <a:pt x="80" y="4"/>
                  <a:pt x="76" y="0"/>
                  <a:pt x="72" y="0"/>
                </a:cubicBezTo>
                <a:close/>
                <a:moveTo>
                  <a:pt x="72" y="88"/>
                </a:moveTo>
                <a:cubicBezTo>
                  <a:pt x="40" y="68"/>
                  <a:pt x="40" y="68"/>
                  <a:pt x="40" y="68"/>
                </a:cubicBezTo>
                <a:cubicBezTo>
                  <a:pt x="8" y="88"/>
                  <a:pt x="8" y="88"/>
                  <a:pt x="8" y="88"/>
                </a:cubicBezTo>
                <a:cubicBezTo>
                  <a:pt x="8" y="8"/>
                  <a:pt x="8" y="8"/>
                  <a:pt x="8" y="8"/>
                </a:cubicBezTo>
                <a:cubicBezTo>
                  <a:pt x="72" y="8"/>
                  <a:pt x="72" y="8"/>
                  <a:pt x="72" y="8"/>
                </a:cubicBezTo>
                <a:lnTo>
                  <a:pt x="72" y="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1"/>
              </a:solidFill>
              <a:latin typeface="Source Han Sans HC" panose="020B0500000000000000" pitchFamily="34" charset="-128"/>
              <a:ea typeface="Source Han Sans HC" panose="020B0500000000000000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54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15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15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54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31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7" grpId="0"/>
      <p:bldP spid="18" grpId="0"/>
      <p:bldP spid="19" grpId="0"/>
      <p:bldP spid="20" grpId="0"/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深度视觉·原创设计 https://www.docer.com/works?userid=22383862"/>
          <p:cNvSpPr/>
          <p:nvPr/>
        </p:nvSpPr>
        <p:spPr>
          <a:xfrm flipV="1">
            <a:off x="0" y="-8"/>
            <a:ext cx="12167774" cy="5841249"/>
          </a:xfrm>
          <a:prstGeom prst="rtTriangle">
            <a:avLst/>
          </a:prstGeom>
          <a:solidFill>
            <a:schemeClr val="bg1">
              <a:lumMod val="95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24" name="深度视觉·原创设计 https://www.docer.com/works?userid=22383862"/>
          <p:cNvSpPr/>
          <p:nvPr/>
        </p:nvSpPr>
        <p:spPr>
          <a:xfrm>
            <a:off x="9720104" y="493918"/>
            <a:ext cx="1877130" cy="59790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396D0"/>
              </a:gs>
              <a:gs pos="100000">
                <a:srgbClr val="1B5281"/>
              </a:gs>
            </a:gsLst>
            <a:path path="rect">
              <a:fillToRect l="100000" t="100000"/>
            </a:path>
          </a:gradFill>
          <a:ln>
            <a:noFill/>
          </a:ln>
          <a:effectLst>
            <a:outerShdw blurRad="215900" sx="102000" sy="102000" algn="c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i="1" dirty="0">
              <a:latin typeface="思源黑体" panose="020B0500000000000000" pitchFamily="34" charset="-122"/>
              <a:ea typeface="思源黑体" panose="020B0500000000000000" pitchFamily="34" charset="-122"/>
              <a:cs typeface="Arial" panose="020B0704020202020204" pitchFamily="34" charset="0"/>
              <a:sym typeface="思源黑体" panose="020B0500000000000000" pitchFamily="34" charset="-122"/>
            </a:endParaRPr>
          </a:p>
        </p:txBody>
      </p:sp>
      <p:sp>
        <p:nvSpPr>
          <p:cNvPr id="25" name="深度视觉·原创设计 https://www.docer.com/works?userid=22383862"/>
          <p:cNvSpPr/>
          <p:nvPr/>
        </p:nvSpPr>
        <p:spPr>
          <a:xfrm>
            <a:off x="9720104" y="602601"/>
            <a:ext cx="1877130" cy="38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输入您的标题</a:t>
            </a:r>
            <a:endParaRPr lang="zh-CN" altLang="en-US" sz="1600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26" name="深度视觉·原创设计 https://www.docer.com/works?userid=22383862"/>
          <p:cNvSpPr/>
          <p:nvPr/>
        </p:nvSpPr>
        <p:spPr>
          <a:xfrm flipH="1">
            <a:off x="10208524" y="5841241"/>
            <a:ext cx="1983475" cy="1016759"/>
          </a:xfrm>
          <a:prstGeom prst="rtTriangle">
            <a:avLst/>
          </a:prstGeom>
          <a:gradFill>
            <a:gsLst>
              <a:gs pos="0">
                <a:srgbClr val="4396D0"/>
              </a:gs>
              <a:gs pos="100000">
                <a:srgbClr val="1B5281"/>
              </a:gs>
            </a:gsLst>
            <a:path path="rect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grpSp>
        <p:nvGrpSpPr>
          <p:cNvPr id="2" name="深度视觉·原创设计 https://www.docer.com/works?userid=22383862"/>
          <p:cNvGrpSpPr/>
          <p:nvPr/>
        </p:nvGrpSpPr>
        <p:grpSpPr>
          <a:xfrm>
            <a:off x="4918805" y="2165685"/>
            <a:ext cx="2414950" cy="3796930"/>
            <a:chOff x="4918805" y="2165685"/>
            <a:chExt cx="2414950" cy="3796930"/>
          </a:xfrm>
        </p:grpSpPr>
        <p:sp>
          <p:nvSpPr>
            <p:cNvPr id="3" name="Google Shape;673;p44"/>
            <p:cNvSpPr/>
            <p:nvPr/>
          </p:nvSpPr>
          <p:spPr>
            <a:xfrm>
              <a:off x="5347775" y="2187453"/>
              <a:ext cx="720270" cy="1170930"/>
            </a:xfrm>
            <a:custGeom>
              <a:avLst/>
              <a:gdLst/>
              <a:ahLst/>
              <a:cxnLst/>
              <a:rect l="l" t="t" r="r" b="b"/>
              <a:pathLst>
                <a:path w="279" h="492" extrusionOk="0">
                  <a:moveTo>
                    <a:pt x="276" y="1"/>
                  </a:moveTo>
                  <a:cubicBezTo>
                    <a:pt x="175" y="12"/>
                    <a:pt x="87" y="75"/>
                    <a:pt x="46" y="167"/>
                  </a:cubicBezTo>
                  <a:cubicBezTo>
                    <a:pt x="0" y="269"/>
                    <a:pt x="0" y="393"/>
                    <a:pt x="0" y="492"/>
                  </a:cubicBezTo>
                  <a:cubicBezTo>
                    <a:pt x="23" y="492"/>
                    <a:pt x="23" y="492"/>
                    <a:pt x="23" y="492"/>
                  </a:cubicBezTo>
                  <a:cubicBezTo>
                    <a:pt x="23" y="395"/>
                    <a:pt x="23" y="274"/>
                    <a:pt x="67" y="176"/>
                  </a:cubicBezTo>
                  <a:cubicBezTo>
                    <a:pt x="105" y="92"/>
                    <a:pt x="186" y="34"/>
                    <a:pt x="278" y="24"/>
                  </a:cubicBezTo>
                  <a:cubicBezTo>
                    <a:pt x="278" y="24"/>
                    <a:pt x="279" y="24"/>
                    <a:pt x="279" y="24"/>
                  </a:cubicBezTo>
                  <a:cubicBezTo>
                    <a:pt x="279" y="0"/>
                    <a:pt x="279" y="0"/>
                    <a:pt x="279" y="0"/>
                  </a:cubicBezTo>
                  <a:cubicBezTo>
                    <a:pt x="278" y="0"/>
                    <a:pt x="277" y="0"/>
                    <a:pt x="276" y="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" name="Google Shape;674;p44"/>
            <p:cNvSpPr/>
            <p:nvPr/>
          </p:nvSpPr>
          <p:spPr>
            <a:xfrm>
              <a:off x="6068045" y="2165685"/>
              <a:ext cx="797132" cy="1370286"/>
            </a:xfrm>
            <a:custGeom>
              <a:avLst/>
              <a:gdLst/>
              <a:ahLst/>
              <a:cxnLst/>
              <a:rect l="l" t="t" r="r" b="b"/>
              <a:pathLst>
                <a:path w="309" h="576" extrusionOk="0">
                  <a:moveTo>
                    <a:pt x="231" y="109"/>
                  </a:moveTo>
                  <a:cubicBezTo>
                    <a:pt x="176" y="37"/>
                    <a:pt x="92" y="0"/>
                    <a:pt x="0" y="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84" y="24"/>
                    <a:pt x="162" y="57"/>
                    <a:pt x="212" y="123"/>
                  </a:cubicBezTo>
                  <a:cubicBezTo>
                    <a:pt x="285" y="220"/>
                    <a:pt x="280" y="363"/>
                    <a:pt x="275" y="489"/>
                  </a:cubicBezTo>
                  <a:cubicBezTo>
                    <a:pt x="274" y="519"/>
                    <a:pt x="273" y="548"/>
                    <a:pt x="273" y="576"/>
                  </a:cubicBezTo>
                  <a:cubicBezTo>
                    <a:pt x="296" y="576"/>
                    <a:pt x="296" y="576"/>
                    <a:pt x="296" y="576"/>
                  </a:cubicBezTo>
                  <a:cubicBezTo>
                    <a:pt x="296" y="549"/>
                    <a:pt x="297" y="520"/>
                    <a:pt x="298" y="490"/>
                  </a:cubicBezTo>
                  <a:cubicBezTo>
                    <a:pt x="303" y="360"/>
                    <a:pt x="309" y="213"/>
                    <a:pt x="231" y="10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" name="Google Shape;675;p44"/>
            <p:cNvSpPr/>
            <p:nvPr/>
          </p:nvSpPr>
          <p:spPr>
            <a:xfrm>
              <a:off x="6753572" y="3146425"/>
              <a:ext cx="169840" cy="156964"/>
            </a:xfrm>
            <a:prstGeom prst="ellipse">
              <a:avLst/>
            </a:prstGeom>
            <a:solidFill>
              <a:srgbClr val="4E9EB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" name="Google Shape;676;p44"/>
            <p:cNvSpPr/>
            <p:nvPr/>
          </p:nvSpPr>
          <p:spPr>
            <a:xfrm>
              <a:off x="5329148" y="3146425"/>
              <a:ext cx="169840" cy="156964"/>
            </a:xfrm>
            <a:prstGeom prst="ellipse">
              <a:avLst/>
            </a:prstGeom>
            <a:solidFill>
              <a:srgbClr val="4E9EB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" name="Google Shape;677;p44"/>
            <p:cNvSpPr/>
            <p:nvPr/>
          </p:nvSpPr>
          <p:spPr>
            <a:xfrm>
              <a:off x="4918805" y="4439947"/>
              <a:ext cx="1501285" cy="1522668"/>
            </a:xfrm>
            <a:custGeom>
              <a:avLst/>
              <a:gdLst/>
              <a:ahLst/>
              <a:cxnLst/>
              <a:rect l="l" t="t" r="r" b="b"/>
              <a:pathLst>
                <a:path w="582" h="640" extrusionOk="0">
                  <a:moveTo>
                    <a:pt x="481" y="259"/>
                  </a:moveTo>
                  <a:cubicBezTo>
                    <a:pt x="474" y="259"/>
                    <a:pt x="466" y="260"/>
                    <a:pt x="460" y="261"/>
                  </a:cubicBezTo>
                  <a:cubicBezTo>
                    <a:pt x="460" y="0"/>
                    <a:pt x="460" y="0"/>
                    <a:pt x="46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0" y="640"/>
                    <a:pt x="0" y="640"/>
                    <a:pt x="0" y="640"/>
                  </a:cubicBezTo>
                  <a:cubicBezTo>
                    <a:pt x="460" y="640"/>
                    <a:pt x="460" y="640"/>
                    <a:pt x="460" y="640"/>
                  </a:cubicBezTo>
                  <a:cubicBezTo>
                    <a:pt x="460" y="460"/>
                    <a:pt x="460" y="460"/>
                    <a:pt x="460" y="460"/>
                  </a:cubicBezTo>
                  <a:cubicBezTo>
                    <a:pt x="466" y="461"/>
                    <a:pt x="474" y="462"/>
                    <a:pt x="481" y="462"/>
                  </a:cubicBezTo>
                  <a:cubicBezTo>
                    <a:pt x="537" y="462"/>
                    <a:pt x="582" y="416"/>
                    <a:pt x="582" y="360"/>
                  </a:cubicBezTo>
                  <a:cubicBezTo>
                    <a:pt x="582" y="304"/>
                    <a:pt x="537" y="259"/>
                    <a:pt x="481" y="2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" name="Google Shape;678;p44"/>
            <p:cNvSpPr/>
            <p:nvPr/>
          </p:nvSpPr>
          <p:spPr>
            <a:xfrm>
              <a:off x="4980790" y="2934465"/>
              <a:ext cx="1124415" cy="1836596"/>
            </a:xfrm>
            <a:custGeom>
              <a:avLst/>
              <a:gdLst/>
              <a:ahLst/>
              <a:cxnLst/>
              <a:rect l="l" t="t" r="r" b="b"/>
              <a:pathLst>
                <a:path w="436" h="772" extrusionOk="0">
                  <a:moveTo>
                    <a:pt x="436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0" y="633"/>
                    <a:pt x="0" y="633"/>
                    <a:pt x="0" y="633"/>
                  </a:cubicBezTo>
                  <a:cubicBezTo>
                    <a:pt x="121" y="633"/>
                    <a:pt x="121" y="633"/>
                    <a:pt x="121" y="633"/>
                  </a:cubicBezTo>
                  <a:cubicBezTo>
                    <a:pt x="116" y="645"/>
                    <a:pt x="114" y="657"/>
                    <a:pt x="114" y="670"/>
                  </a:cubicBezTo>
                  <a:cubicBezTo>
                    <a:pt x="114" y="727"/>
                    <a:pt x="159" y="772"/>
                    <a:pt x="216" y="772"/>
                  </a:cubicBezTo>
                  <a:cubicBezTo>
                    <a:pt x="272" y="772"/>
                    <a:pt x="317" y="727"/>
                    <a:pt x="317" y="670"/>
                  </a:cubicBezTo>
                  <a:cubicBezTo>
                    <a:pt x="317" y="657"/>
                    <a:pt x="315" y="645"/>
                    <a:pt x="310" y="633"/>
                  </a:cubicBezTo>
                  <a:cubicBezTo>
                    <a:pt x="436" y="633"/>
                    <a:pt x="436" y="633"/>
                    <a:pt x="436" y="633"/>
                  </a:cubicBezTo>
                  <a:lnTo>
                    <a:pt x="4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" name="Google Shape;679;p44"/>
            <p:cNvSpPr/>
            <p:nvPr/>
          </p:nvSpPr>
          <p:spPr>
            <a:xfrm>
              <a:off x="5754368" y="2934465"/>
              <a:ext cx="1517401" cy="1505482"/>
            </a:xfrm>
            <a:custGeom>
              <a:avLst/>
              <a:gdLst/>
              <a:ahLst/>
              <a:cxnLst/>
              <a:rect l="l" t="t" r="r" b="b"/>
              <a:pathLst>
                <a:path w="588" h="633" extrusionOk="0">
                  <a:moveTo>
                    <a:pt x="588" y="633"/>
                  </a:moveTo>
                  <a:cubicBezTo>
                    <a:pt x="565" y="0"/>
                    <a:pt x="565" y="0"/>
                    <a:pt x="565" y="0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36" y="237"/>
                    <a:pt x="136" y="237"/>
                    <a:pt x="136" y="237"/>
                  </a:cubicBezTo>
                  <a:cubicBezTo>
                    <a:pt x="125" y="234"/>
                    <a:pt x="114" y="232"/>
                    <a:pt x="102" y="232"/>
                  </a:cubicBezTo>
                  <a:cubicBezTo>
                    <a:pt x="46" y="232"/>
                    <a:pt x="0" y="277"/>
                    <a:pt x="0" y="333"/>
                  </a:cubicBezTo>
                  <a:cubicBezTo>
                    <a:pt x="0" y="390"/>
                    <a:pt x="46" y="435"/>
                    <a:pt x="102" y="435"/>
                  </a:cubicBezTo>
                  <a:cubicBezTo>
                    <a:pt x="114" y="435"/>
                    <a:pt x="125" y="433"/>
                    <a:pt x="136" y="429"/>
                  </a:cubicBezTo>
                  <a:cubicBezTo>
                    <a:pt x="136" y="633"/>
                    <a:pt x="136" y="633"/>
                    <a:pt x="136" y="633"/>
                  </a:cubicBezTo>
                  <a:lnTo>
                    <a:pt x="588" y="6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" name="Google Shape;680;p44"/>
            <p:cNvSpPr/>
            <p:nvPr/>
          </p:nvSpPr>
          <p:spPr>
            <a:xfrm>
              <a:off x="6105205" y="4092793"/>
              <a:ext cx="1228550" cy="1869822"/>
            </a:xfrm>
            <a:custGeom>
              <a:avLst/>
              <a:gdLst/>
              <a:ahLst/>
              <a:cxnLst/>
              <a:rect l="l" t="t" r="r" b="b"/>
              <a:pathLst>
                <a:path w="476" h="786" extrusionOk="0">
                  <a:moveTo>
                    <a:pt x="452" y="146"/>
                  </a:moveTo>
                  <a:cubicBezTo>
                    <a:pt x="327" y="146"/>
                    <a:pt x="327" y="146"/>
                    <a:pt x="327" y="146"/>
                  </a:cubicBezTo>
                  <a:cubicBezTo>
                    <a:pt x="334" y="133"/>
                    <a:pt x="338" y="118"/>
                    <a:pt x="338" y="102"/>
                  </a:cubicBezTo>
                  <a:cubicBezTo>
                    <a:pt x="338" y="46"/>
                    <a:pt x="292" y="0"/>
                    <a:pt x="236" y="0"/>
                  </a:cubicBezTo>
                  <a:cubicBezTo>
                    <a:pt x="180" y="0"/>
                    <a:pt x="134" y="46"/>
                    <a:pt x="134" y="102"/>
                  </a:cubicBezTo>
                  <a:cubicBezTo>
                    <a:pt x="134" y="118"/>
                    <a:pt x="138" y="133"/>
                    <a:pt x="144" y="146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786"/>
                    <a:pt x="0" y="786"/>
                    <a:pt x="0" y="786"/>
                  </a:cubicBezTo>
                  <a:cubicBezTo>
                    <a:pt x="476" y="786"/>
                    <a:pt x="476" y="786"/>
                    <a:pt x="476" y="786"/>
                  </a:cubicBezTo>
                  <a:lnTo>
                    <a:pt x="452" y="1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" name="Google Shape;681;p44"/>
            <p:cNvSpPr/>
            <p:nvPr/>
          </p:nvSpPr>
          <p:spPr>
            <a:xfrm>
              <a:off x="5185539" y="3482211"/>
              <a:ext cx="5795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Lato"/>
                <a:buNone/>
              </a:pPr>
              <a:r>
                <a:rPr lang="en-US" sz="240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01</a:t>
              </a:r>
              <a:endParaRPr sz="120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" name="Google Shape;682;p44"/>
            <p:cNvSpPr/>
            <p:nvPr/>
          </p:nvSpPr>
          <p:spPr>
            <a:xfrm>
              <a:off x="5328744" y="5062000"/>
              <a:ext cx="5795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Lato"/>
                <a:buNone/>
              </a:pPr>
              <a:r>
                <a:rPr lang="en-US" sz="240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04</a:t>
              </a:r>
              <a:endParaRPr sz="120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" name="Google Shape;683;p44"/>
            <p:cNvSpPr/>
            <p:nvPr/>
          </p:nvSpPr>
          <p:spPr>
            <a:xfrm>
              <a:off x="6333920" y="3475220"/>
              <a:ext cx="5795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Lato"/>
                <a:buNone/>
              </a:pPr>
              <a:r>
                <a:rPr lang="en-US" sz="240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02</a:t>
              </a:r>
              <a:endParaRPr sz="120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" name="Google Shape;684;p44"/>
            <p:cNvSpPr/>
            <p:nvPr/>
          </p:nvSpPr>
          <p:spPr>
            <a:xfrm>
              <a:off x="6452703" y="4996286"/>
              <a:ext cx="5795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Lato"/>
                <a:buNone/>
              </a:pPr>
              <a:r>
                <a:rPr lang="en-US" sz="240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03</a:t>
              </a:r>
              <a:endParaRPr sz="120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5" name="深度视觉·原创设计 https://www.docer.com/works?userid=22383862"/>
          <p:cNvSpPr/>
          <p:nvPr/>
        </p:nvSpPr>
        <p:spPr>
          <a:xfrm>
            <a:off x="8281049" y="2993525"/>
            <a:ext cx="2467853" cy="834772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lvl="0" algn="l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请在此处添加具体内容，文字尽量言简意赅，简单说明即可，不必过于繁琐，注意板面美观度。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</p:txBody>
      </p:sp>
      <p:sp>
        <p:nvSpPr>
          <p:cNvPr id="16" name="深度视觉·原创设计 https://www.docer.com/works?userid=22383862"/>
          <p:cNvSpPr/>
          <p:nvPr/>
        </p:nvSpPr>
        <p:spPr>
          <a:xfrm>
            <a:off x="8281050" y="2617322"/>
            <a:ext cx="1934520" cy="375920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6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itchFamily="34" charset="0"/>
                <a:sym typeface="+mn-ea"/>
              </a:rPr>
              <a:t>添加标题</a:t>
            </a:r>
            <a:endParaRPr kumimoji="0" lang="zh-CN" altLang="en-US" sz="186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itchFamily="34" charset="0"/>
              <a:sym typeface="+mn-ea"/>
            </a:endParaRPr>
          </a:p>
        </p:txBody>
      </p:sp>
      <p:sp>
        <p:nvSpPr>
          <p:cNvPr id="17" name="深度视觉·原创设计 https://www.docer.com/works?userid=22383862"/>
          <p:cNvSpPr/>
          <p:nvPr/>
        </p:nvSpPr>
        <p:spPr>
          <a:xfrm>
            <a:off x="8281049" y="5062000"/>
            <a:ext cx="2467853" cy="834772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lvl="0" algn="l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请在此处添加具体内容，文字尽量言简意赅，简单说明即可，不必过于繁琐，注意板面美观度。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</p:txBody>
      </p:sp>
      <p:sp>
        <p:nvSpPr>
          <p:cNvPr id="18" name="深度视觉·原创设计 https://www.docer.com/works?userid=22383862"/>
          <p:cNvSpPr/>
          <p:nvPr/>
        </p:nvSpPr>
        <p:spPr>
          <a:xfrm>
            <a:off x="8281050" y="4685797"/>
            <a:ext cx="1934520" cy="375920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6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itchFamily="34" charset="0"/>
                <a:sym typeface="+mn-ea"/>
              </a:rPr>
              <a:t>添加标题</a:t>
            </a:r>
            <a:endParaRPr kumimoji="0" lang="zh-CN" altLang="en-US" sz="186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itchFamily="34" charset="0"/>
              <a:sym typeface="+mn-ea"/>
            </a:endParaRPr>
          </a:p>
        </p:txBody>
      </p:sp>
      <p:sp>
        <p:nvSpPr>
          <p:cNvPr id="19" name="深度视觉·原创设计 https://www.docer.com/works?userid=22383862"/>
          <p:cNvSpPr/>
          <p:nvPr/>
        </p:nvSpPr>
        <p:spPr>
          <a:xfrm>
            <a:off x="1439946" y="5062000"/>
            <a:ext cx="2467853" cy="834772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lvl="0" algn="r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请在此处添加具体内容，文字尽量言简意赅，简单说明即可，不必过于繁琐，注意板面美观度。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</p:txBody>
      </p:sp>
      <p:sp>
        <p:nvSpPr>
          <p:cNvPr id="20" name="深度视觉·原创设计 https://www.docer.com/works?userid=22383862"/>
          <p:cNvSpPr/>
          <p:nvPr/>
        </p:nvSpPr>
        <p:spPr>
          <a:xfrm>
            <a:off x="1973280" y="4685797"/>
            <a:ext cx="1934520" cy="375920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6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itchFamily="34" charset="0"/>
                <a:sym typeface="+mn-ea"/>
              </a:rPr>
              <a:t>添加标题</a:t>
            </a:r>
            <a:endParaRPr kumimoji="0" lang="zh-CN" altLang="en-US" sz="186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itchFamily="34" charset="0"/>
              <a:sym typeface="+mn-ea"/>
            </a:endParaRPr>
          </a:p>
        </p:txBody>
      </p:sp>
      <p:sp>
        <p:nvSpPr>
          <p:cNvPr id="21" name="深度视觉·原创设计 https://www.docer.com/works?userid=22383862"/>
          <p:cNvSpPr/>
          <p:nvPr/>
        </p:nvSpPr>
        <p:spPr>
          <a:xfrm>
            <a:off x="1439946" y="3057834"/>
            <a:ext cx="2467853" cy="834772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lvl="0" algn="r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请在此处添加具体内容，文字尽量言简意赅，简单说明即可，不必过于繁琐，注意板面美观度。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</p:txBody>
      </p:sp>
      <p:sp>
        <p:nvSpPr>
          <p:cNvPr id="22" name="深度视觉·原创设计 https://www.docer.com/works?userid=22383862"/>
          <p:cNvSpPr/>
          <p:nvPr/>
        </p:nvSpPr>
        <p:spPr>
          <a:xfrm>
            <a:off x="1973280" y="2681631"/>
            <a:ext cx="1934520" cy="375920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6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itchFamily="34" charset="0"/>
                <a:sym typeface="+mn-ea"/>
              </a:rPr>
              <a:t>添加标题</a:t>
            </a:r>
            <a:endParaRPr kumimoji="0" lang="zh-CN" altLang="en-US" sz="186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54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15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15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54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31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331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54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46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246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54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E5785"/>
      </a:accent1>
      <a:accent2>
        <a:srgbClr val="3F91CA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3539</Words>
  <Application>WPS 文字</Application>
  <PresentationFormat>宽屏</PresentationFormat>
  <Paragraphs>387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68" baseType="lpstr">
      <vt:lpstr>Arial</vt:lpstr>
      <vt:lpstr>方正书宋_GBK</vt:lpstr>
      <vt:lpstr>Wingdings</vt:lpstr>
      <vt:lpstr>Source Han Sans SC</vt:lpstr>
      <vt:lpstr>冬青黑体简体中文</vt:lpstr>
      <vt:lpstr>思源黑体</vt:lpstr>
      <vt:lpstr>苹方-简</vt:lpstr>
      <vt:lpstr>思源黑体 CN Normal</vt:lpstr>
      <vt:lpstr>Source Han Sans CN</vt:lpstr>
      <vt:lpstr>Lato</vt:lpstr>
      <vt:lpstr>FZHei-B01S</vt:lpstr>
      <vt:lpstr>Montserrat Semi Bold</vt:lpstr>
      <vt:lpstr>Open Sans Light</vt:lpstr>
      <vt:lpstr>Lato Semibold</vt:lpstr>
      <vt:lpstr>Open Sans</vt:lpstr>
      <vt:lpstr>Helvetica Neue Medium</vt:lpstr>
      <vt:lpstr>Source Han Sans HC</vt:lpstr>
      <vt:lpstr>Calibri</vt:lpstr>
      <vt:lpstr>Helvetica Light</vt:lpstr>
      <vt:lpstr>San Francisco Display Bold</vt:lpstr>
      <vt:lpstr>Gill Sans</vt:lpstr>
      <vt:lpstr>Source Sans Pro Light</vt:lpstr>
      <vt:lpstr>Calibri</vt:lpstr>
      <vt:lpstr>MS PGothic</vt:lpstr>
      <vt:lpstr>Verdana</vt:lpstr>
      <vt:lpstr>Source Sans Pro</vt:lpstr>
      <vt:lpstr>Quicksand Bold</vt:lpstr>
      <vt:lpstr>Open Sans Semibold</vt:lpstr>
      <vt:lpstr>黑体</vt:lpstr>
      <vt:lpstr>汉仪中黑KW</vt:lpstr>
      <vt:lpstr>微软雅黑</vt:lpstr>
      <vt:lpstr>Microsoft YaHei Regular</vt:lpstr>
      <vt:lpstr>Helvetica Neue</vt:lpstr>
      <vt:lpstr>汉仪旗黑</vt:lpstr>
      <vt:lpstr>宋体</vt:lpstr>
      <vt:lpstr>Arial Unicode MS</vt:lpstr>
      <vt:lpstr>Calibri Light</vt:lpstr>
      <vt:lpstr>等线</vt:lpstr>
      <vt:lpstr>汉仪中等线KW</vt:lpstr>
      <vt:lpstr>汉仪书宋二KW</vt:lpstr>
      <vt:lpstr>Thonburi</vt:lpstr>
      <vt:lpstr>等线 Light</vt:lpstr>
      <vt:lpstr>Hiragino Sans</vt:lpstr>
      <vt:lpstr>华文宋体</vt:lpstr>
      <vt:lpstr>Office Theme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yuxuanchen</cp:lastModifiedBy>
  <cp:revision>13</cp:revision>
  <dcterms:created xsi:type="dcterms:W3CDTF">2021-11-25T07:36:28Z</dcterms:created>
  <dcterms:modified xsi:type="dcterms:W3CDTF">2021-11-25T07:36:28Z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2052-3.9.2.6301</vt:lpwstr>
  </property>
  <property fmtid="{D5CDD505-2E9C-101B-9397-08002B2CF9AE}" pid="3" name="KSOTemplateUUID">
    <vt:lpwstr>v1.0_mb_qClK9J6NFInl8adrZCHyfw==</vt:lpwstr>
  </property>
</Properties>
</file>