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0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53841-8CCA-48D2-BA69-55BF99544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5221A3-E143-4781-81DE-86FBAE05F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2D4B6A-8389-45EE-BBE3-42F733DD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735-6E69-44B1-92BE-FD0D41411C32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987B3B-0CB3-4C3D-99CF-42B048E3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E0EA59-8849-4F2F-AB33-059ABDD3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AB9D-84AE-470F-8CBE-BBDEF8B83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69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87220-9F2A-488C-B4FD-F92D2FE3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43006D-6046-4A83-B321-B3CBD873C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053F60-E137-49B5-ADC4-3B57A4680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735-6E69-44B1-92BE-FD0D41411C32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CBAF16-1620-43F0-BB86-4CD48000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49D6A7-6E5B-453B-BF54-AD231C5F9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AB9D-84AE-470F-8CBE-BBDEF8B83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5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9D1B41-9E92-4128-8027-E7F551246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C8E9DD-6A1C-4B7C-AD7D-4E21C2425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688CBB-E4CE-4A5E-9B88-95F284BB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735-6E69-44B1-92BE-FD0D41411C32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65D460-D338-463B-9600-63F1F3AC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C964D5-CCE8-4512-8771-D4099456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AB9D-84AE-470F-8CBE-BBDEF8B83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05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1867C-F579-442F-9A3B-78B4E952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27C56F-BF8D-4733-B6ED-5859A046F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094600-6F74-4118-B3D2-CC12927E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735-6E69-44B1-92BE-FD0D41411C32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7D5E7E-AE5E-41A4-9E70-D4CB190E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6098D2-C909-459C-840F-87D28D3A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AB9D-84AE-470F-8CBE-BBDEF8B83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64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A574A-26A0-4462-A2F5-E9B30FDB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D63451-FC3B-4446-8F44-FAB38841D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3FF046-D897-47E1-A0F4-63D015BE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735-6E69-44B1-92BE-FD0D41411C32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0FDA03-E2E8-4685-ADA5-F242C27A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7FB9BC-3305-49A0-A5F1-4AB1952B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AB9D-84AE-470F-8CBE-BBDEF8B83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50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0F4F9-A1FC-49DD-B04C-374CA50B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1E2B0E-693F-44CD-9D92-DD4D725FA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82708F-AC01-474C-8651-4A6AF4391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543D19-A197-49AB-96BE-B54F172F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735-6E69-44B1-92BE-FD0D41411C32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299625-9F0B-4C08-83A7-3EEAA24F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F3DF1E-887E-4FD7-8458-A3BCF394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AB9D-84AE-470F-8CBE-BBDEF8B83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57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BA6AB-044C-470E-B3EE-38FF220C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226954-532A-4DE5-8142-8CE8B4629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27EA19-7BA1-45CB-B0B6-8257394E1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52183D7-870F-4931-89C0-E605187E8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1713C35-2FB0-496E-8FF4-BC2E3C676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3AFCF6-285C-4E33-A037-A94CE94F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735-6E69-44B1-92BE-FD0D41411C32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089BA0-C99A-4F00-AF80-8A9CE0BF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35D4261-F184-4186-940A-57A2DC11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AB9D-84AE-470F-8CBE-BBDEF8B83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23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567A9-7F35-4432-95F6-D93B0644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DC56A7-F800-44A3-BE45-FA9E8739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735-6E69-44B1-92BE-FD0D41411C32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31655B-C2D8-4170-A149-E5E0C4AF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3032F8A-BEFB-4427-8DF3-36A70F31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AB9D-84AE-470F-8CBE-BBDEF8B83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28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30BF53C-6ADA-44B3-8F21-E72037E1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735-6E69-44B1-92BE-FD0D41411C32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4750D12-3B11-4DD3-8BC2-1658F51B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190A15-D519-41AF-B819-3DB4A0B8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AB9D-84AE-470F-8CBE-BBDEF8B83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99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4533A-8C75-407E-941D-AF8FCDCF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000C05-9022-4B65-9B4F-E167250B0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3B6350-E0A4-43C0-8E47-FA732E49A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908BBF-7F8F-4264-BE12-2CF75842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735-6E69-44B1-92BE-FD0D41411C32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5C3705-FCE1-4682-AC6E-7324BEB9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60B226-9430-4402-9178-C443BC64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AB9D-84AE-470F-8CBE-BBDEF8B83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79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1EB15-7744-478F-87F3-26A6CD79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5AEA0A-1E05-4A6D-A3E0-58CDC6D1A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7696AC-1E42-4023-92D7-CB0F10415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B97C02-8F38-4348-AF8B-C078390B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735-6E69-44B1-92BE-FD0D41411C32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1926FA-2F71-4DE7-A6A3-0553D456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5000F0-D439-4BDA-8494-2954F844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AB9D-84AE-470F-8CBE-BBDEF8B83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58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632081-F446-4C73-BEEC-53B10AEF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F4D3DA-DAA5-4A00-B6AA-F14175B2A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A8798E-6A98-42D5-825D-0BAF9D7FE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75735-6E69-44B1-92BE-FD0D41411C32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0A4271-9698-4778-9047-E562C50E7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D2A92A-398D-4A73-B854-0794BF457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CAB9D-84AE-470F-8CBE-BBDEF8B83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17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12D50573-C9BE-4CBC-9F96-DED5D151AAB8}"/>
              </a:ext>
            </a:extLst>
          </p:cNvPr>
          <p:cNvSpPr txBox="1"/>
          <p:nvPr/>
        </p:nvSpPr>
        <p:spPr>
          <a:xfrm>
            <a:off x="1052146" y="2937014"/>
            <a:ext cx="9996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Anos Iniciais e Finais do Ensino Fundamental</a:t>
            </a:r>
          </a:p>
        </p:txBody>
      </p:sp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4D9F09C6-BDDA-4B6F-A56E-B1B7920B19A0}"/>
              </a:ext>
            </a:extLst>
          </p:cNvPr>
          <p:cNvSpPr/>
          <p:nvPr/>
        </p:nvSpPr>
        <p:spPr>
          <a:xfrm>
            <a:off x="543657" y="3767992"/>
            <a:ext cx="11104685" cy="45719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A048589-3390-4AD7-B71E-395782B4920C}"/>
              </a:ext>
            </a:extLst>
          </p:cNvPr>
          <p:cNvSpPr/>
          <p:nvPr/>
        </p:nvSpPr>
        <p:spPr>
          <a:xfrm>
            <a:off x="0" y="0"/>
            <a:ext cx="12192000" cy="5517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CC0C6FD-AD38-426E-A3F9-ED5041D5D7EA}"/>
              </a:ext>
            </a:extLst>
          </p:cNvPr>
          <p:cNvSpPr txBox="1"/>
          <p:nvPr/>
        </p:nvSpPr>
        <p:spPr>
          <a:xfrm>
            <a:off x="1160459" y="4240809"/>
            <a:ext cx="9960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3A4658"/>
                </a:solidFill>
              </a:rPr>
              <a:t>Cátedra Sérgio Henrique Ferreira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F397CAE-2E6F-44D3-A75F-F694C2268BC0}"/>
              </a:ext>
            </a:extLst>
          </p:cNvPr>
          <p:cNvSpPr txBox="1"/>
          <p:nvPr/>
        </p:nvSpPr>
        <p:spPr>
          <a:xfrm>
            <a:off x="1052146" y="4762587"/>
            <a:ext cx="9960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3A4658"/>
                </a:solidFill>
              </a:rPr>
              <a:t>Instituto de Estudos Avançados da USP – Polo Ribeirão Preto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FC0A9BC-1BE9-4F4C-A345-11831F856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45" y="5402620"/>
            <a:ext cx="9639278" cy="125511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767D506-1F09-47C9-8B88-96EE85E61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823" y="5921873"/>
            <a:ext cx="1819632" cy="40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7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EA048589-3390-4AD7-B71E-395782B4920C}"/>
              </a:ext>
            </a:extLst>
          </p:cNvPr>
          <p:cNvSpPr/>
          <p:nvPr/>
        </p:nvSpPr>
        <p:spPr>
          <a:xfrm>
            <a:off x="0" y="0"/>
            <a:ext cx="12192000" cy="5517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19635CC-271D-4D23-B475-3D4963ACE2B1}"/>
              </a:ext>
            </a:extLst>
          </p:cNvPr>
          <p:cNvSpPr txBox="1"/>
          <p:nvPr/>
        </p:nvSpPr>
        <p:spPr>
          <a:xfrm>
            <a:off x="890587" y="1822009"/>
            <a:ext cx="10410825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14000" algn="just">
              <a:lnSpc>
                <a:spcPct val="150000"/>
              </a:lnSpc>
            </a:pPr>
            <a:r>
              <a:rPr lang="pt-BR" dirty="0"/>
              <a:t>Realizamos a Análise de Componentes Principais (ACP) para identificar relações entre as variáveis e determinar quais são as mais relevantes para nosso estudo. Utilizamos cinco indicadores de cada escola para essa análise:</a:t>
            </a:r>
          </a:p>
          <a:p>
            <a:pPr indent="414000" algn="just">
              <a:lnSpc>
                <a:spcPct val="150000"/>
              </a:lnSpc>
            </a:pPr>
            <a:endParaRPr lang="pt-B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LP: </a:t>
            </a:r>
            <a:r>
              <a:rPr lang="pt-BR" dirty="0"/>
              <a:t>Percentual de alunos com aprendizado adequado em Língua Portuguesa no Saeb.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MAT: </a:t>
            </a:r>
            <a:r>
              <a:rPr lang="pt-BR" dirty="0"/>
              <a:t>Percentual de alunos com aprendizado adequado em Matemática no Saeb.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NP: </a:t>
            </a:r>
            <a:r>
              <a:rPr lang="pt-BR" dirty="0"/>
              <a:t>Nota média padronizada, calculada como a média entre as notas padronizadas de LP e MAT.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Fluxo: </a:t>
            </a:r>
            <a:r>
              <a:rPr lang="pt-BR" dirty="0"/>
              <a:t>Percentual de aprovação escolar (taxa de fluxo).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DIS: </a:t>
            </a:r>
            <a:r>
              <a:rPr lang="pt-BR" dirty="0"/>
              <a:t>Percentual de distorção idade-série.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0DA3D27-6615-4335-9080-E4B809CFE42B}"/>
              </a:ext>
            </a:extLst>
          </p:cNvPr>
          <p:cNvSpPr txBox="1"/>
          <p:nvPr/>
        </p:nvSpPr>
        <p:spPr>
          <a:xfrm>
            <a:off x="1186961" y="670481"/>
            <a:ext cx="9486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7779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2E481FA6-1B75-421B-8C19-9465EB8CF054}"/>
              </a:ext>
            </a:extLst>
          </p:cNvPr>
          <p:cNvSpPr txBox="1"/>
          <p:nvPr/>
        </p:nvSpPr>
        <p:spPr>
          <a:xfrm>
            <a:off x="1016131" y="1784300"/>
            <a:ext cx="9996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Obrigado!</a:t>
            </a:r>
          </a:p>
        </p:txBody>
      </p:sp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4D9F09C6-BDDA-4B6F-A56E-B1B7920B19A0}"/>
              </a:ext>
            </a:extLst>
          </p:cNvPr>
          <p:cNvSpPr/>
          <p:nvPr/>
        </p:nvSpPr>
        <p:spPr>
          <a:xfrm>
            <a:off x="543657" y="3767992"/>
            <a:ext cx="11104685" cy="45719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A048589-3390-4AD7-B71E-395782B4920C}"/>
              </a:ext>
            </a:extLst>
          </p:cNvPr>
          <p:cNvSpPr/>
          <p:nvPr/>
        </p:nvSpPr>
        <p:spPr>
          <a:xfrm>
            <a:off x="0" y="0"/>
            <a:ext cx="12192000" cy="5517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CC0C6FD-AD38-426E-A3F9-ED5041D5D7EA}"/>
              </a:ext>
            </a:extLst>
          </p:cNvPr>
          <p:cNvSpPr txBox="1"/>
          <p:nvPr/>
        </p:nvSpPr>
        <p:spPr>
          <a:xfrm>
            <a:off x="1160459" y="4240809"/>
            <a:ext cx="9960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3A4658"/>
                </a:solidFill>
              </a:rPr>
              <a:t>Cátedra Sérgio Henrique Ferreira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F397CAE-2E6F-44D3-A75F-F694C2268BC0}"/>
              </a:ext>
            </a:extLst>
          </p:cNvPr>
          <p:cNvSpPr txBox="1"/>
          <p:nvPr/>
        </p:nvSpPr>
        <p:spPr>
          <a:xfrm>
            <a:off x="1052146" y="4762587"/>
            <a:ext cx="9960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3A4658"/>
                </a:solidFill>
              </a:rPr>
              <a:t>Instituto de Estudos Avançados da USP – Polo Ribeirão Preto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FC0A9BC-1BE9-4F4C-A345-11831F856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45" y="5402620"/>
            <a:ext cx="9639278" cy="125511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767D506-1F09-47C9-8B88-96EE85E61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823" y="5921873"/>
            <a:ext cx="1819632" cy="40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69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138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Sartori Dias dos Reis</dc:creator>
  <cp:lastModifiedBy>Pedro Sartori Dias dos Reis</cp:lastModifiedBy>
  <cp:revision>181</cp:revision>
  <dcterms:created xsi:type="dcterms:W3CDTF">2024-10-15T22:02:58Z</dcterms:created>
  <dcterms:modified xsi:type="dcterms:W3CDTF">2024-10-30T02:45:09Z</dcterms:modified>
</cp:coreProperties>
</file>