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Imagem representativa da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 (assistente virtual, carros autônomos, reconhecimento facial, etc.)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 da Inteligência Artificia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