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Introdução à Inteligência Artificia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Imagem representativa da IA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 que é Inteligência Artificial?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Breve descrição da IA</a:t>
            </a:r>
          </a:p>
          <a:p>
            <a:r>
              <a:t>Exemplos de aplicações da IA (assistente virtual, carros autônomos, reconhecimento facial, etc.)</a:t>
            </a:r>
          </a:p>
          <a:p>
            <a:r>
              <a:t>Citação sobre a importância da IA na atualidade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Como funciona a Inteligência Artificial?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Explicação básica do funcionamento da IA:</a:t>
            </a:r>
          </a:p>
          <a:p>
            <a:pPr lvl="1"/>
            <a:r>
              <a:t>Redes neurais artificiais</a:t>
            </a:r>
          </a:p>
          <a:p>
            <a:pPr lvl="1"/>
            <a:r>
              <a:t>Algoritmos de aprendizado de máquina</a:t>
            </a:r>
          </a:p>
          <a:p>
            <a:pPr lvl="1"/>
            <a:r>
              <a:t>Processamento de dados</a:t>
            </a:r>
          </a:p>
        </p:txBody>
      </p:sp>
      <p:pic>
        <p:nvPicPr>
          <p:cNvPr id="4" name="Picture 3" descr="ia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4114800"/>
            <a:ext cx="3810000" cy="21209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