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NFL - National Football League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Autor: Tom Brady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Draft da NFL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Seleção de novos jogadores para os times</a:t>
            </a:r>
          </a:p>
          <a:p>
            <a:r>
              <a:t>Realizado anualmente</a:t>
            </a:r>
          </a:p>
          <a:p>
            <a:r>
              <a:t>Momento crucial para a renovação das equipes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Rivalidades históricas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Cowboys vs. Redskins</a:t>
            </a:r>
          </a:p>
          <a:p>
            <a:r>
              <a:t>Packers vs. Bears</a:t>
            </a:r>
          </a:p>
          <a:p>
            <a:r>
              <a:t>Steelers vs. Ravens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Cheerleaders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Presentes em muitos jogos da NFL</a:t>
            </a:r>
          </a:p>
          <a:p>
            <a:r>
              <a:t>Animam a torcida</a:t>
            </a:r>
          </a:p>
          <a:p>
            <a:r>
              <a:t>Parte tradicional das equipes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Hall da Fama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Os grandes ícones da NFL</a:t>
            </a:r>
          </a:p>
          <a:p>
            <a:r>
              <a:t>Jogadores, treinadores e contribuintes</a:t>
            </a:r>
          </a:p>
          <a:p>
            <a:r>
              <a:t>Local de homenagem aos melhores da história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Regras do jogo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Touchdown</a:t>
            </a:r>
          </a:p>
          <a:p>
            <a:r>
              <a:t>Field goal</a:t>
            </a:r>
          </a:p>
          <a:p>
            <a:r>
              <a:t>Quarto down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Lesões na NFL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Parte inevitável do esporte</a:t>
            </a:r>
          </a:p>
          <a:p>
            <a:r>
              <a:t>Cuidados médicos para os jogadores</a:t>
            </a:r>
          </a:p>
          <a:p>
            <a:r>
              <a:t>Preocupação constante da liga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Celebridades na NFL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Jay-Z</a:t>
            </a:r>
          </a:p>
          <a:p>
            <a:r>
              <a:t>Beyoncé</a:t>
            </a:r>
          </a:p>
          <a:p>
            <a:r>
              <a:t>Justin Timberlake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NFL e a cultura americana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Evento esportivo de grande importância</a:t>
            </a:r>
          </a:p>
          <a:p>
            <a:r>
              <a:t>Comerciais no Super Bowl</a:t>
            </a:r>
          </a:p>
          <a:p>
            <a:r>
              <a:t>Influência na moda e música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Futuro da NFL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Expansão para outros países</a:t>
            </a:r>
          </a:p>
          <a:p>
            <a:r>
              <a:t>Novas tecnologias</a:t>
            </a:r>
          </a:p>
          <a:p>
            <a:r>
              <a:t>Sustentabilidade e responsabilidade social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Obrigado!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Obrigado pela atenção</a:t>
            </a:r>
          </a:p>
          <a:p>
            <a:r>
              <a:t>Qualquer dúvida, estamos à disposição</a:t>
            </a:r>
          </a:p>
          <a:p>
            <a:r>
              <a:t>Tom Brady - autor da apresentação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a NFL?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 National Football League é a principal liga de futebol americano dos Estados Unidos</a:t>
            </a:r>
          </a:p>
          <a:p>
            <a:r>
              <a:t>Fundada em 1920</a:t>
            </a:r>
          </a:p>
          <a:p>
            <a:r>
              <a:t>Atualmente conta com 32 times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Estrutura da NFL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Dividida em duas conferências: AFC (American Football Conference) e NFC (National Football Conference)</a:t>
            </a:r>
          </a:p>
          <a:p>
            <a:r>
              <a:t>Cada conferência possui 4 divisões com 4 times em cada uma</a:t>
            </a:r>
          </a:p>
          <a:p>
            <a:r>
              <a:t>Temporada regular com 17 jogos, seguida dos playoffs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Jogadores e posições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Quarterback</a:t>
            </a:r>
          </a:p>
          <a:p>
            <a:r>
              <a:t>Running back</a:t>
            </a:r>
          </a:p>
          <a:p>
            <a:r>
              <a:t>Wide receiver</a:t>
            </a:r>
          </a:p>
        </p:txBody>
      </p:sp>
      <p:pic>
        <p:nvPicPr>
          <p:cNvPr id="4" name="Picture 3" descr="imagem_url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114800"/>
            <a:ext cx="3810000" cy="254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Principais times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New England Patriots</a:t>
            </a:r>
          </a:p>
          <a:p>
            <a:r>
              <a:t>Dallas Cowboys</a:t>
            </a:r>
          </a:p>
          <a:p>
            <a:r>
              <a:t>Green Bay Packers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Super Bowl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Final da NFL</a:t>
            </a:r>
          </a:p>
          <a:p>
            <a:r>
              <a:t>Disputado entre os campeões da AFC e NFC</a:t>
            </a:r>
          </a:p>
          <a:p>
            <a:r>
              <a:t>Evento de grande audiência mundial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Estádios icônicos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Lambeau Field</a:t>
            </a:r>
          </a:p>
          <a:p>
            <a:r>
              <a:t>Soldier Field</a:t>
            </a:r>
          </a:p>
        </p:txBody>
      </p:sp>
      <p:pic>
        <p:nvPicPr>
          <p:cNvPr id="4" name="Picture 3" descr="imagem_url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114800"/>
            <a:ext cx="3810000" cy="254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Recordes na NFL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Peyton Manning - maior número de touchdowns</a:t>
            </a:r>
          </a:p>
          <a:p>
            <a:r>
              <a:t>Jerry Rice - maior número de recepções</a:t>
            </a:r>
          </a:p>
          <a:p>
            <a:r>
              <a:t>Adam Vinatieri - maior número de field goals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 Bowl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Jogo das estrelas da NFL</a:t>
            </a:r>
          </a:p>
          <a:p>
            <a:r>
              <a:t>Realizado após o fim da temporada regular</a:t>
            </a:r>
          </a:p>
          <a:p>
            <a:r>
              <a:t>Confronto entre os melhores jogadores da AFC e NFC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