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NFL - National Football League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Autor: Tom Brady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 importância dos treinadores na NFL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Os treinadores de um time são responsáveis por desenvolver estratégias, organizar treinos e motivar os jogadores</a:t>
            </a:r>
          </a:p>
          <a:p>
            <a:r>
              <a:t>Grandes nomes como Bill Belichick, Vince Lombardi e Tom Landry se destacaram na NFL</a:t>
            </a:r>
          </a:p>
          <a:p>
            <a:r>
              <a:t>O trabalho em equipe entre treinadores e jogadores é fundamental para o sucesso de um time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 NFL no Brasil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NFL tem conquistado cada vez mais fãs no Brasil, com transmissões na TV e nas redes sociais</a:t>
            </a:r>
          </a:p>
          <a:p>
            <a:r>
              <a:t>Eventos como o NFL Experience e o Draft Party proporcionam experiências únicas aos brasileiros apaixonados por futebol americano</a:t>
            </a:r>
          </a:p>
          <a:p>
            <a:r>
              <a:t>A presença de jogadores brasileiros na liga, como Cairo Santos e Durval Queiroz Neto, aumentou o interesse pelo esporte no país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 tecnologia na NFL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NFL utiliza tecnologia avançada para aprimorar a experiência dos jogadores e dos espectadores</a:t>
            </a:r>
          </a:p>
          <a:p>
            <a:r>
              <a:t>Equipamentos de última geração, análise de dados e transmissões em realidade virtual são algumas das inovações adotadas pela liga</a:t>
            </a:r>
          </a:p>
        </p:txBody>
      </p:sp>
      <p:pic>
        <p:nvPicPr>
          <p:cNvPr id="4" name="Picture 3" descr="imagem_url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4114800"/>
            <a:ext cx="3810000" cy="2540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 NFL e a comunidade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NFL promove ações sociais e campanhas de responsabilidade social em parceria com instituições de caridade</a:t>
            </a:r>
          </a:p>
          <a:p>
            <a:r>
              <a:t>Jogadores e times se envolvem em projetos comunitários, contribuindo para o desenvolvimento de crianças e jovens</a:t>
            </a:r>
          </a:p>
          <a:p>
            <a:r>
              <a:t>A liga busca utilizar sua influência para gerar impacto positivo na sociedade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futuro da NFL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NFL busca constantemente inovar e se adaptar às novas tendências do esporte e da sociedade</a:t>
            </a:r>
          </a:p>
          <a:p>
            <a:r>
              <a:t>O crescimento da liga a nível internacional e a expansão do futebol americano para outros países são desafios e oportunidades para o futuro</a:t>
            </a:r>
          </a:p>
          <a:p>
            <a:r>
              <a:t>A paixão dos torcedores e a competitividade dos times garantem que a NFL continue sendo a liga de futebol americano mais popular do mundo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Referências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National Football League (NFL)</a:t>
            </a:r>
          </a:p>
          <a:p>
            <a:r>
              <a:t>ESPN</a:t>
            </a:r>
          </a:p>
          <a:p>
            <a:r>
              <a:t>NFL Brasil</a:t>
            </a:r>
          </a:p>
        </p:txBody>
      </p:sp>
      <p:pic>
        <p:nvPicPr>
          <p:cNvPr id="4" name="Picture 3" descr="imagem_url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4114800"/>
            <a:ext cx="3810000" cy="254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que é a NFL?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A NFL é a principal liga de futebol americano dos Estados Unidos</a:t>
            </a:r>
          </a:p>
          <a:p>
            <a:r>
              <a:t>Fundada em 1920, é atualmente composta por 32 times</a:t>
            </a:r>
          </a:p>
          <a:p>
            <a:r>
              <a:t>A liga é dividida em duas conferências: a National Football Conference (NFC) e a American Football Conference (AFC)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História da NFL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NFL teve origem a partir da American Professional Football Association, fundada em 1920</a:t>
            </a:r>
          </a:p>
          <a:p>
            <a:r>
              <a:t>O Super Bowl, final da NFL, é um dos eventos esportivos mais assistidos do mundo</a:t>
            </a:r>
          </a:p>
          <a:p>
            <a:r>
              <a:t>Grandes jogadores e times marcaram a história da liga, como os Green Bay Packers e Dallas Cowboys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Principais posições de um time na NFL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Quarterback</a:t>
            </a:r>
          </a:p>
          <a:p>
            <a:r>
              <a:t>Running back</a:t>
            </a:r>
          </a:p>
          <a:p>
            <a:r>
              <a:t>Wide receiver</a:t>
            </a:r>
          </a:p>
        </p:txBody>
      </p:sp>
      <p:pic>
        <p:nvPicPr>
          <p:cNvPr id="4" name="Picture 3" descr="imagem_url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4114800"/>
            <a:ext cx="3810000" cy="254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papel do Quarterback na NFL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 quarterback é o líder do ataque de um time</a:t>
            </a:r>
          </a:p>
          <a:p>
            <a:r>
              <a:t>É responsável por lançar a bola para os recebedores e tomar as decisões táticas durante o jogo</a:t>
            </a:r>
          </a:p>
          <a:p>
            <a:r>
              <a:t>Grandes quarterbacks da história da NFL incluem Tom Brady, Peyton Manning e Joe Montana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Curiosidades sobre a NFL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 New England Patriots é o time com mais títulos de Super Bowl na história da liga</a:t>
            </a:r>
          </a:p>
          <a:p>
            <a:r>
              <a:t>O Troféu Vince Lombardi é entregue ao campeão do Super Bowl</a:t>
            </a:r>
          </a:p>
          <a:p>
            <a:r>
              <a:t>O Draft da NFL é o evento onde os times selecionam novos jogadores para seus elencos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Os estádios da NFL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NFL conta com estádios icônicos, como o Lambeau Field, casa dos Green Bay Packers</a:t>
            </a:r>
          </a:p>
          <a:p>
            <a:r>
              <a:t>Alguns estádios modernos contam com tecnologia de ponta e capacidade para dezenas de milhares de torcedores</a:t>
            </a:r>
          </a:p>
        </p:txBody>
      </p:sp>
      <p:pic>
        <p:nvPicPr>
          <p:cNvPr id="4" name="Picture 3" descr="imagem_url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4114800"/>
            <a:ext cx="3810000" cy="254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Pro Bowl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 Pro Bowl é o jogo das estrelas da NFL, onde os melhores jogadores da temporada se enfrentam</a:t>
            </a:r>
          </a:p>
          <a:p>
            <a:r>
              <a:t>O evento é realizado na semana anterior ao Super Bowl</a:t>
            </a:r>
          </a:p>
          <a:p>
            <a:r>
              <a:t>O Pro Bowl tem formatos diferentes ao longo dos anos, buscando sempre aumentar o interesse dos fãs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 rivalidades na NFL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Rivalidades históricas como Green Bay Packers vs. Chicago Bears e Pittsburgh Steelers vs. Baltimore Ravens</a:t>
            </a:r>
          </a:p>
          <a:p>
            <a:r>
              <a:t>Os jogos entre times da mesma divisão costumam ser os mais intensos</a:t>
            </a:r>
          </a:p>
          <a:p>
            <a:r>
              <a:t>As rivalidades na NFL contribuem para o espírito competitivo e a paixão dos torcedores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