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Compiladores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Kézia Vasconcelos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8: Linkagem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Combinação de diferentes módulos de código.</a:t>
            </a:r>
          </a:p>
          <a:p>
            <a:r>
              <a:t>Tipos de Linkagem</a:t>
            </a:r>
          </a:p>
          <a:p>
            <a:pPr lvl="1"/>
            <a:r>
              <a:t>Estática, Dinâmica.</a:t>
            </a:r>
          </a:p>
        </p:txBody>
      </p:sp>
      <p:pic>
        <p:nvPicPr>
          <p:cNvPr id="4" name="Picture 3" descr="imagem_url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9: Compiladores Famosos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GCC (GNU Compiler Collection)</a:t>
            </a:r>
          </a:p>
          <a:p>
            <a:pPr lvl="1"/>
            <a:r>
              <a:t>Suporte para diversas linguagens como C, C++, Fortran.</a:t>
            </a:r>
          </a:p>
          <a:p>
            <a:r>
              <a:t>Clang</a:t>
            </a:r>
          </a:p>
          <a:p>
            <a:pPr lvl="1"/>
            <a:r>
              <a:t>Parte do projeto LLVM, conhecida por sua modularidade e otimizações.</a:t>
            </a:r>
          </a:p>
          <a:p>
            <a:r>
              <a:t>Java Compiler (javac)</a:t>
            </a:r>
          </a:p>
          <a:p>
            <a:pPr lvl="1"/>
            <a:r>
              <a:t>Compilador para a linguagem de programação Java.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10: Futuro dos Compiladores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Tendências</a:t>
            </a:r>
          </a:p>
          <a:p>
            <a:pPr lvl="1"/>
            <a:r>
              <a:t>Compiladores Just-In-Time (JIT)</a:t>
            </a:r>
          </a:p>
          <a:p>
            <a:pPr lvl="1"/>
            <a:r>
              <a:t>Compiladores para linguagens específicas de domínio (DSLs)</a:t>
            </a:r>
          </a:p>
          <a:p>
            <a:r>
              <a:t>Desafios</a:t>
            </a:r>
          </a:p>
          <a:p>
            <a:pPr lvl="1"/>
            <a:r>
              <a:t>Suporte a novas arquiteturas de hardware</a:t>
            </a:r>
          </a:p>
          <a:p>
            <a:pPr lvl="1"/>
            <a:r>
              <a:t>Otimizações avançadas.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11: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</a:t>
            </a:r>
          </a:p>
          <a:p>
            <a:pPr lvl="1"/>
            <a:r>
              <a:t>Importância dos compiladores no desenvolvimento de software.</a:t>
            </a:r>
          </a:p>
          <a:p>
            <a:r>
              <a:t>Perspectivas</a:t>
            </a:r>
          </a:p>
          <a:p>
            <a:pPr lvl="1"/>
            <a:r>
              <a:t>Continuação da evolução dos compiladores para atender às novas demandas da indústria.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12: Perguntas?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Abertura para perguntas e discussão.</a:t>
            </a:r>
          </a:p>
        </p:txBody>
      </p:sp>
      <p:pic>
        <p:nvPicPr>
          <p:cNvPr id="4" name="Picture 3" descr="imagem_url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1: O que é um Compilador?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Definição de Compilador</a:t>
            </a:r>
          </a:p>
          <a:p>
            <a:pPr lvl="1"/>
            <a:r>
              <a:t>Programa que traduz código fonte de uma linguagem de programação para uma linguagem de máquina.</a:t>
            </a:r>
          </a:p>
          <a:p>
            <a:r>
              <a:t>Importância dos Compiladores</a:t>
            </a:r>
          </a:p>
          <a:p>
            <a:pPr lvl="1"/>
            <a:r>
              <a:t>Facilita a execução de programas em diferentes plataformas.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2: Etapas da Compilação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Análise Léxica</a:t>
            </a:r>
          </a:p>
          <a:p>
            <a:pPr lvl="1"/>
            <a:r>
              <a:t>Tokenização do código fonte.</a:t>
            </a:r>
          </a:p>
          <a:p>
            <a:r>
              <a:t>Análise Sintática</a:t>
            </a:r>
          </a:p>
          <a:p>
            <a:pPr lvl="1"/>
            <a:r>
              <a:t>Construção da árvore sintática.</a:t>
            </a:r>
          </a:p>
          <a:p>
            <a:r>
              <a:t>Análise Semântica</a:t>
            </a:r>
          </a:p>
          <a:p>
            <a:pPr lvl="1"/>
            <a:r>
              <a:t>Verificação de tipos e contextos.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2: Etapas da Compilação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Otimização</a:t>
            </a:r>
          </a:p>
          <a:p>
            <a:pPr lvl="1"/>
            <a:r>
              <a:t>Melhoria do desempenho do código.</a:t>
            </a:r>
          </a:p>
          <a:p>
            <a:r>
              <a:t>Geração de Código</a:t>
            </a:r>
          </a:p>
          <a:p>
            <a:pPr lvl="1"/>
            <a:r>
              <a:t>Produção de código de máquina.</a:t>
            </a:r>
          </a:p>
          <a:p>
            <a:r>
              <a:t>Linkagem</a:t>
            </a:r>
          </a:p>
          <a:p>
            <a:pPr lvl="1"/>
            <a:r>
              <a:t>Combinação de diferentes módulos.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3: Análise Léxica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Converte a sequência de caracteres em tokens.</a:t>
            </a:r>
          </a:p>
          <a:p>
            <a:r>
              <a:t>Ferramentas Comuns</a:t>
            </a:r>
          </a:p>
          <a:p>
            <a:pPr lvl="1"/>
            <a:r>
              <a:t>Lex, Flex.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4: Análise Sintática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Análise da estrutura gramatical dos tokens.</a:t>
            </a:r>
          </a:p>
          <a:p>
            <a:r>
              <a:t>Exemplos de Algoritmos</a:t>
            </a:r>
          </a:p>
          <a:p>
            <a:pPr lvl="1"/>
            <a:r>
              <a:t>Análise Ascendente (Shift-Reduce), Análise Descendente (Recursiva).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5: Análise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Verificação de significados e contextos.</a:t>
            </a:r>
          </a:p>
          <a:p>
            <a:r>
              <a:t>Tabelas de Símbolos</a:t>
            </a:r>
          </a:p>
          <a:p>
            <a:pPr lvl="1"/>
            <a:r>
              <a:t>Armazenamento de informações sobre variáveis e funções.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6: Otimização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Melhoria do código gerado para melhor desempenho.</a:t>
            </a:r>
          </a:p>
          <a:p>
            <a:r>
              <a:t>Tipos de Otimização</a:t>
            </a:r>
          </a:p>
          <a:p>
            <a:pPr lvl="1"/>
            <a:r>
              <a:t>Local, Global, Loop Optimization.</a:t>
            </a:r>
          </a:p>
        </p:txBody>
      </p:sp>
      <p:pic>
        <p:nvPicPr>
          <p:cNvPr id="4" name="Picture 3" descr="imagem_url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7: Geração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</a:t>
            </a:r>
          </a:p>
          <a:p>
            <a:pPr lvl="1"/>
            <a:r>
              <a:t>Conversão de código intermediário para código de máquina.</a:t>
            </a:r>
          </a:p>
          <a:p>
            <a:r>
              <a:t>Exemplos de Técnicas</a:t>
            </a:r>
          </a:p>
          <a:p>
            <a:pPr lvl="1"/>
            <a:r>
              <a:t>Seleção de instruções, Alocação de registradores.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