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Robótica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Autor: Rei Robô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robótica é uma área em constante evolução, com aplicações em diversas áreas e um potencial de transformação da sociedade. É importante considerar os desafios éticos e sociais relacionados à utilização de robôs, buscando sempre um equilíbrio entre inovação e responsabilidade. A robótica continuará a desempenhar um papel fundamental no futuro, criando novas possibilidades e desafios para a humanidade.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 à Robótica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Definição de Robótica</a:t>
            </a:r>
          </a:p>
          <a:p>
            <a:r>
              <a:t>História da Robótica</a:t>
            </a:r>
          </a:p>
          <a:p>
            <a:r>
              <a:t>Aplicações da Robótica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Componentes de um Robô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Sensores</a:t>
            </a:r>
          </a:p>
          <a:p>
            <a:r>
              <a:t>Atuadores</a:t>
            </a:r>
          </a:p>
          <a:p>
            <a:r>
              <a:t>Controladores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ipos de Robôs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Robôs Industriais</a:t>
            </a:r>
          </a:p>
          <a:p>
            <a:r>
              <a:t>Robôs Móveis</a:t>
            </a:r>
          </a:p>
          <a:p>
            <a:r>
              <a:t>Robôs Autônomos</a:t>
            </a:r>
          </a:p>
          <a:p>
            <a:r>
              <a:t>Robôs Colaborativos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Aplicações da Robótica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Linha de produção automatizada</a:t>
            </a:r>
          </a:p>
          <a:p>
            <a:r>
              <a:t>Robôs cirúrgicos</a:t>
            </a:r>
          </a:p>
          <a:p>
            <a:r>
              <a:t>Robôs de exploração espacial</a:t>
            </a:r>
          </a:p>
          <a:p>
            <a:r>
              <a:t>Robôs de entretenimento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Robótica e Inteligência Artificial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Integração de IA nos robôs</a:t>
            </a:r>
          </a:p>
          <a:p>
            <a:r>
              <a:t>Aprendizado de Máquina</a:t>
            </a:r>
          </a:p>
          <a:p>
            <a:r>
              <a:t>Robôs autônomos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Ética na Robótica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Questões éticas em relação à autonomia dos robôs</a:t>
            </a:r>
          </a:p>
          <a:p>
            <a:r>
              <a:t>Impacto social e econômico dos robôs</a:t>
            </a:r>
          </a:p>
          <a:p>
            <a:r>
              <a:t>Responsabilidade e accountability na utilização de robôs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Desafios da Robótica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Manipulação de objetos complexos</a:t>
            </a:r>
          </a:p>
          <a:p>
            <a:r>
              <a:t>Navegação autônoma em ambientes dinâmicos</a:t>
            </a:r>
          </a:p>
          <a:p>
            <a:r>
              <a:t>Interpretação e execução de comandos humanos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Futuro da Robótica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Avanços tecnológicos</a:t>
            </a:r>
          </a:p>
          <a:p>
            <a:r>
              <a:t>Integração cada vez maior de robôs na sociedade</a:t>
            </a:r>
          </a:p>
          <a:p>
            <a:r>
              <a:t>Novas aplicações da robótica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