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out"/>
        <c:tickLblPos val="nextTo"/>
        <c:txPr>
          <a:bodyPr/>
          <a:lstStyle/>
          <a:p>
            <a:pPr>
              <a:defRPr i="1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ANALYSTRISING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Subscribe 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for some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Subscribe</a:t>
            </a:r>
          </a:p>
          <a:p>
            <a:pPr lvl="1"/>
            <a:r>
              <a:t>to</a:t>
            </a:r>
          </a:p>
          <a:p>
            <a:pPr lvl="2"/>
            <a:r>
              <a:t>my</a:t>
            </a:r>
          </a:p>
          <a:p>
            <a:pPr lvl="3"/>
            <a:r>
              <a:t>channel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there's no picture!!!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own Arrow 3"/>
          <p:cNvSpPr/>
          <p:nvPr/>
        </p:nvSpPr>
        <p:spPr>
          <a:xfrm rot="5400000">
            <a:off x="5486400" y="1828800"/>
            <a:ext cx="1828800" cy="18288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Insert Title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Another Title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hlinkClick r:id="rId2"/>
              </a:rPr>
              <a:t>Google Hyperlink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