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F387-E0AC-4B7E-8D63-2D12645409C5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D61F-FD9C-4D16-B38C-AAC9354BD4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F387-E0AC-4B7E-8D63-2D12645409C5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D61F-FD9C-4D16-B38C-AAC9354BD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51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F387-E0AC-4B7E-8D63-2D12645409C5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D61F-FD9C-4D16-B38C-AAC9354BD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429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F387-E0AC-4B7E-8D63-2D12645409C5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D61F-FD9C-4D16-B38C-AAC9354BD41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01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F387-E0AC-4B7E-8D63-2D12645409C5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D61F-FD9C-4D16-B38C-AAC9354BD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16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F387-E0AC-4B7E-8D63-2D12645409C5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D61F-FD9C-4D16-B38C-AAC9354BD41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91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F387-E0AC-4B7E-8D63-2D12645409C5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D61F-FD9C-4D16-B38C-AAC9354BD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412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F387-E0AC-4B7E-8D63-2D12645409C5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D61F-FD9C-4D16-B38C-AAC9354BD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108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F387-E0AC-4B7E-8D63-2D12645409C5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D61F-FD9C-4D16-B38C-AAC9354BD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3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F387-E0AC-4B7E-8D63-2D12645409C5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D61F-FD9C-4D16-B38C-AAC9354BD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24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F387-E0AC-4B7E-8D63-2D12645409C5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D61F-FD9C-4D16-B38C-AAC9354BD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9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F387-E0AC-4B7E-8D63-2D12645409C5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D61F-FD9C-4D16-B38C-AAC9354BD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16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F387-E0AC-4B7E-8D63-2D12645409C5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D61F-FD9C-4D16-B38C-AAC9354BD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74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F387-E0AC-4B7E-8D63-2D12645409C5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D61F-FD9C-4D16-B38C-AAC9354BD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51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F387-E0AC-4B7E-8D63-2D12645409C5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D61F-FD9C-4D16-B38C-AAC9354BD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5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F387-E0AC-4B7E-8D63-2D12645409C5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D61F-FD9C-4D16-B38C-AAC9354BD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07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F387-E0AC-4B7E-8D63-2D12645409C5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5D61F-FD9C-4D16-B38C-AAC9354BD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57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49F387-E0AC-4B7E-8D63-2D12645409C5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15D61F-FD9C-4D16-B38C-AAC9354BD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401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dirty="0" smtClean="0"/>
              <a:t>Extração de Dados</a:t>
            </a:r>
            <a:br>
              <a:rPr lang="pt-BR" dirty="0" smtClean="0"/>
            </a:br>
            <a:r>
              <a:rPr lang="pt-BR" dirty="0" smtClean="0"/>
              <a:t>de Slides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75498"/>
            <a:ext cx="9144000" cy="1655762"/>
          </a:xfrm>
        </p:spPr>
        <p:txBody>
          <a:bodyPr anchor="ctr"/>
          <a:lstStyle/>
          <a:p>
            <a:pPr algn="r"/>
            <a:r>
              <a:rPr lang="pt-BR" dirty="0" smtClean="0"/>
              <a:t>Orientador: </a:t>
            </a:r>
            <a:r>
              <a:rPr lang="pt-BR" dirty="0" err="1" smtClean="0"/>
              <a:t>Kézia</a:t>
            </a:r>
            <a:endParaRPr lang="pt-BR" dirty="0" smtClean="0"/>
          </a:p>
          <a:p>
            <a:pPr algn="r"/>
            <a:r>
              <a:rPr lang="pt-BR" dirty="0" smtClean="0"/>
              <a:t>Aluno: Luiz Carlos de Lemos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72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Extração de </a:t>
            </a:r>
            <a:r>
              <a:rPr lang="pt-BR" dirty="0" smtClean="0"/>
              <a:t>Dados [PPTX]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Extrair dados textuais de slides;</a:t>
            </a:r>
          </a:p>
          <a:p>
            <a:pPr lvl="1"/>
            <a:r>
              <a:rPr lang="pt-BR" dirty="0" smtClean="0"/>
              <a:t>Comparar com ferramentas existentes;</a:t>
            </a:r>
          </a:p>
          <a:p>
            <a:pPr lvl="1"/>
            <a:r>
              <a:rPr lang="pt-BR" dirty="0" smtClean="0"/>
              <a:t>Realizar o processor inverso:</a:t>
            </a:r>
          </a:p>
          <a:p>
            <a:pPr lvl="2"/>
            <a:r>
              <a:rPr lang="pt-BR" dirty="0" smtClean="0"/>
              <a:t>Criar slides a partir de dados fornecidos.</a:t>
            </a:r>
          </a:p>
        </p:txBody>
      </p:sp>
    </p:spTree>
    <p:extLst>
      <p:ext uri="{BB962C8B-B14F-4D97-AF65-F5344CB8AC3E}">
        <p14:creationId xmlns:p14="http://schemas.microsoft.com/office/powerpoint/2010/main" val="3931862467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45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Fatia</vt:lpstr>
      <vt:lpstr>Extração de Dados de Slides</vt:lpstr>
      <vt:lpstr>1. Introdução</vt:lpstr>
    </vt:vector>
  </TitlesOfParts>
  <Company>LTDA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Extração de Dados de Slides</dc:title>
  <dc:creator>Luiz Carlos</dc:creator>
  <cp:lastModifiedBy>Luiz Carlos</cp:lastModifiedBy>
  <cp:revision>2</cp:revision>
  <dcterms:created xsi:type="dcterms:W3CDTF">2023-10-23T14:16:27Z</dcterms:created>
  <dcterms:modified xsi:type="dcterms:W3CDTF">2023-10-23T15:03:45Z</dcterms:modified>
</cp:coreProperties>
</file>