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4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2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4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48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9239-5BDD-42A9-96CF-EAA856E1C4B9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9B22-651F-4FB2-9B25-63786882E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6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Apresentação de Imagens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Luiz Carlos de Lemos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27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 | 5 mitos sobre a popular linguagem de programação - Canalte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3" y="627797"/>
            <a:ext cx="10421218" cy="58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ência de Dados e Ciências Sociais: Projeto da FGV seleciona novos  bolsistas | Portal FG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2" y="469711"/>
            <a:ext cx="9657165" cy="602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8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gridade de Dados – Hardlink – Your IT Prov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5" y="792139"/>
            <a:ext cx="9758815" cy="54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9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de Imagens</vt:lpstr>
      <vt:lpstr>Apresentação do PowerPoint</vt:lpstr>
      <vt:lpstr>Apresentação do PowerPoint</vt:lpstr>
      <vt:lpstr>Apresentação do PowerPoint</vt:lpstr>
    </vt:vector>
  </TitlesOfParts>
  <Company>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Imagens</dc:title>
  <dc:creator>Luiz Carlos</dc:creator>
  <cp:lastModifiedBy>Luiz Carlos</cp:lastModifiedBy>
  <cp:revision>1</cp:revision>
  <dcterms:created xsi:type="dcterms:W3CDTF">2023-10-26T13:19:24Z</dcterms:created>
  <dcterms:modified xsi:type="dcterms:W3CDTF">2023-10-26T13:25:13Z</dcterms:modified>
</cp:coreProperties>
</file>