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Autor: [Seu nome]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Memórias Digitais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Recapitulação dos principais pontos abordados</a:t>
            </a:r>
          </a:p>
          <a:p>
            <a:r>
              <a:t>Importância da eletrônica digital na tecnologia atual</a:t>
            </a:r>
          </a:p>
          <a:p>
            <a:r>
              <a:t>Referências utilizadas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Introdução à Eletrônica Digital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Definição de eletrônica digital</a:t>
            </a:r>
          </a:p>
          <a:p>
            <a:r>
              <a:t>Diferença entre eletrônica analógica e digital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 que é Eletrônica Digital?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Explicação do sistema binário</a:t>
            </a:r>
          </a:p>
          <a:p>
            <a:r>
              <a:t>Representação de números em base 2</a:t>
            </a:r>
          </a:p>
          <a:p>
            <a:r>
              <a:t>Conversão entre base 10 e base 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Sistemas Binários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Definição de portas lógicas</a:t>
            </a:r>
          </a:p>
          <a:p>
            <a:r>
              <a:t>Tipos de portas lógicas (AND, OR, NOT, XOR, etc.)</a:t>
            </a:r>
          </a:p>
          <a:p>
            <a:r>
              <a:t>Tabela verdade das portas lógicas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Portas Lógicas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Explicação da álgebra de Boole</a:t>
            </a:r>
          </a:p>
          <a:p>
            <a:r>
              <a:t>Principais operações lógicas (AND, OR, NOT)</a:t>
            </a:r>
          </a:p>
          <a:p>
            <a:r>
              <a:t>Leis de De Morgan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Álgebra de Boole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Descrição dos componentes de um circuito lógico</a:t>
            </a:r>
          </a:p>
          <a:p>
            <a:r>
              <a:t>Diagramas de circuitos lógicos</a:t>
            </a:r>
          </a:p>
          <a:p>
            <a:r>
              <a:t>Exemplos de aplicação de circuitos lógicos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Circuitos Lógicos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Introdução a registradores e flip-flops</a:t>
            </a:r>
          </a:p>
          <a:p>
            <a:r>
              <a:t>Tipos de flip-flops (SR, JK, D, T)</a:t>
            </a:r>
          </a:p>
          <a:p>
            <a:r>
              <a:t>Aplicações de flip-flops em circuitos sequenciais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Registradores e Flip-Flops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Conceito de contadores digitais</a:t>
            </a:r>
          </a:p>
          <a:p>
            <a:r>
              <a:t>Tipos de contadores (síncronos e assíncronos)</a:t>
            </a:r>
          </a:p>
          <a:p>
            <a:r>
              <a:t>Exemplos de aplicação de contadores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Contadores Digitais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Introdução a memórias digitais (RAM, ROM, EEPROM)</a:t>
            </a:r>
          </a:p>
          <a:p>
            <a:r>
              <a:t>Funcionamento e características das memórias digitais</a:t>
            </a:r>
          </a:p>
          <a:p>
            <a:r>
              <a:t>Aplicações de memórias digitais em sistemas eletrônicos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