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Introdução à Inteligência Artificia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Imagem representativa da 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Inteligência Artificial?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Breve descrição da IA</a:t>
            </a:r>
          </a:p>
          <a:p>
            <a:r>
              <a:t>Exemplos de aplicações da IA (assistente virtual, carros autônomos, reconhecimento facial, etc.)</a:t>
            </a:r>
          </a:p>
          <a:p>
            <a:r>
              <a:t>Citação sobre a importância da IA na atualidade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