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Criando Um Slide Usando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Teste da Prima Página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Segundo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Este é o texto de um parágrafo do segundo slide!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