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Produção (t)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Banana</c:v>
                </c:pt>
                <c:pt idx="1">
                  <c:v>Laranja</c:v>
                </c:pt>
                <c:pt idx="2">
                  <c:v>Uva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out"/>
        <c:tickLblPos val="nextTo"/>
        <c:txPr>
          <a:bodyPr/>
          <a:lstStyle/>
          <a:p>
            <a:pPr>
              <a:defRPr i="1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CRIAÇÃO DE SLIDES USANDO AUTOMATIZADOR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Luiz Carlos de Lemos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Testar Alguns Tópicos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Nível 0</a:t>
            </a:r>
          </a:p>
          <a:p>
            <a:pPr lvl="1"/>
            <a:r>
              <a:t>Nível 1</a:t>
            </a:r>
          </a:p>
          <a:p>
            <a:pPr lvl="2"/>
            <a:r>
              <a:t>Nível 2</a:t>
            </a:r>
          </a:p>
          <a:p>
            <a:pPr lvl="3"/>
            <a:r>
              <a:t>Nível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Incluir Uma Figura</a:t>
            </a:r>
          </a:p>
        </p:txBody>
      </p:sp>
      <p:pic>
        <p:nvPicPr>
          <p:cNvPr id="3" name="Picture 2" descr="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38100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Formatos e Formas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182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own Arrow 3"/>
          <p:cNvSpPr/>
          <p:nvPr/>
        </p:nvSpPr>
        <p:spPr>
          <a:xfrm rot="5400000">
            <a:off x="5486400" y="1828800"/>
            <a:ext cx="1828800" cy="182880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Tabela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José 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hlinkClick r:id="rId2"/>
              </a:rPr>
              <a:t>Google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