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"São João: A festa popular mais animada do Brasil"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Autor: Luiz Gonzaga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Celebração da festa de São João como parte importante da cultura brasileira</a:t>
            </a:r>
          </a:p>
          <a:p>
            <a:r>
              <a:t>A importância de manter viva a tradição das festas juninas em todo o país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Origem da festa de São João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Explicação sobre a origem da festa de São João</a:t>
            </a:r>
          </a:p>
          <a:p>
            <a:r>
              <a:t>Influência das tradições europeias e indígenas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radições e símbolos de São João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Fogueiras</a:t>
            </a:r>
          </a:p>
          <a:p>
            <a:r>
              <a:t>Quadrilhas</a:t>
            </a:r>
          </a:p>
          <a:p>
            <a:r>
              <a:t>Comidas típicas (milho, canjica, pé de moleque)</a:t>
            </a:r>
          </a:p>
          <a:p>
            <a:r>
              <a:t>Bandeirinhas coloridas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papel da música de Luiz Gonzaga na festa de São João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Importância das músicas de Luiz Gonzaga na celebração</a:t>
            </a:r>
          </a:p>
          <a:p>
            <a:r>
              <a:t>Principais sucessos do "Rei do Baião" para animar a festa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Festas de São João pelo Brasil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Diferentes formas de celebrar o São João em todo o país</a:t>
            </a:r>
          </a:p>
          <a:p>
            <a:r>
              <a:t>Destaques para as festas de Campina Grande, Caruaru e outras regiões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São João para todas as 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Atividades para crianças</a:t>
            </a:r>
          </a:p>
          <a:p>
            <a:r>
              <a:t>Festejos para os jovens</a:t>
            </a:r>
          </a:p>
          <a:p>
            <a:r>
              <a:t>Programação para os idosos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São João: Economia e turismo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Impacto econômico da festa de São João</a:t>
            </a:r>
          </a:p>
          <a:p>
            <a:r>
              <a:t>Atrativos turísticos durante as festas juninas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São João e as manifestações culturais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Relação entre São João e as culturas regionais do Brasil</a:t>
            </a:r>
          </a:p>
          <a:p>
            <a:r>
              <a:t>Diversidade de manifestações culturais durante as festas juninas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Importância da preservação das tradições de São João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Necessidade de preservar as tradições juninas</a:t>
            </a:r>
          </a:p>
          <a:p>
            <a:r>
              <a:t>Valorização da cultura popular e das festas típicas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