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Inteligência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Autor: Kézia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Inteligência Artificial?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Definição de Inteligência Artificial</a:t>
            </a:r>
          </a:p>
          <a:p>
            <a:r>
              <a:t>Capacidade de simular o pensamento humano através de algoritmos e sistemas computacionais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Aplicações da Inteligência Artificial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Setor de Saúde: diagnóstico médico, pesquisa de medicamentos</a:t>
            </a:r>
          </a:p>
          <a:p>
            <a:r>
              <a:t>Setor Automobilístico: carros autônomos</a:t>
            </a:r>
          </a:p>
          <a:p>
            <a:r>
              <a:t>Setor Financeiro: análise de risco, detecção de fraudes</a:t>
            </a:r>
          </a:p>
          <a:p>
            <a:r>
              <a:t>Setor de Varejo: recomendação de produtos, atendimento ao cliente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Algoritmos de Inteligência Artificial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Aprendizado de Máquina (Machine Learning)</a:t>
            </a:r>
          </a:p>
          <a:p>
            <a:r>
              <a:t>Redes Neurais Artificiais</a:t>
            </a:r>
          </a:p>
          <a:p>
            <a:r>
              <a:t>Processamento de Linguagem Natural</a:t>
            </a:r>
          </a:p>
          <a:p>
            <a:r>
              <a:t>Visão Computacional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Benefícios e Desafios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Benefícios: automação de tarefas, aumento da eficiência, criação de soluções inovadoras</a:t>
            </a:r>
          </a:p>
          <a:p>
            <a:r>
              <a:t>Desafios: viés nas decisões, falta de transparência, privacidade e segurança dos dados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Impacto da Inteligência Artificial no Futuro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Transformação de diversos setores da economia</a:t>
            </a:r>
          </a:p>
          <a:p>
            <a:r>
              <a:t>Novos empregos e necessidade de reskilling</a:t>
            </a:r>
          </a:p>
          <a:p>
            <a:r>
              <a:t>Adaptação da sociedade à presença da 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