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Autor: Luiz Carlos de Lemos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1: 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Breve descrição da IA</a:t>
            </a:r>
          </a:p>
          <a:p>
            <a:r>
              <a:t>Exemplos de aplicações da IA:</a:t>
            </a:r>
          </a:p>
          <a:p>
            <a:pPr lvl="1"/>
            <a:r>
              <a:t>Assistente virtual</a:t>
            </a:r>
          </a:p>
          <a:p>
            <a:pPr lvl="1"/>
            <a:r>
              <a:t>Carros autônomos</a:t>
            </a:r>
          </a:p>
          <a:p>
            <a:pPr lvl="1"/>
            <a:r>
              <a:t>Reconhecimento facial</a:t>
            </a:r>
          </a:p>
          <a:p>
            <a:r>
              <a:t>Citação sobre a importância da IA na atualidade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2: Como funciona a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básica do funcionamento da IA:</a:t>
            </a:r>
          </a:p>
          <a:p>
            <a:pPr lvl="1"/>
            <a:r>
              <a:t>Redes neurais artificiais</a:t>
            </a:r>
          </a:p>
          <a:p>
            <a:pPr lvl="1"/>
            <a:r>
              <a:t>Algoritmos de aprendizado de máquina</a:t>
            </a:r>
          </a:p>
          <a:p>
            <a:pPr lvl="1"/>
            <a:r>
              <a:t>Processamento de dados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3: Benefícios e Desafios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Listagem dos principais benefícios da IA:</a:t>
            </a:r>
          </a:p>
          <a:p>
            <a:pPr lvl="1"/>
            <a:r>
              <a:t>Automação de tarefas</a:t>
            </a:r>
          </a:p>
          <a:p>
            <a:pPr lvl="1"/>
            <a:r>
              <a:t>Melhoria da eficiência</a:t>
            </a:r>
          </a:p>
          <a:p>
            <a:pPr lvl="1"/>
            <a:r>
              <a:t>Previsões precisas</a:t>
            </a:r>
          </a:p>
          <a:p>
            <a:r>
              <a:t>Destaque para os desafios:</a:t>
            </a:r>
          </a:p>
          <a:p>
            <a:pPr lvl="1"/>
            <a:r>
              <a:t>Privacidade</a:t>
            </a:r>
          </a:p>
          <a:p>
            <a:pPr lvl="1"/>
            <a:r>
              <a:t>Ética</a:t>
            </a:r>
          </a:p>
          <a:p>
            <a:pPr lvl="1"/>
            <a:r>
              <a:t>Impactos no mercado de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4: 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Perspectivas para o futuro da IA:</a:t>
            </a:r>
          </a:p>
          <a:p>
            <a:pPr lvl="1"/>
            <a:r>
              <a:t>Avanços tecnológicos</a:t>
            </a:r>
          </a:p>
          <a:p>
            <a:pPr lvl="1"/>
            <a:r>
              <a:t>Aplicações em áreas diversas</a:t>
            </a:r>
          </a:p>
          <a:p>
            <a:pPr lvl="1"/>
            <a:r>
              <a:t>Impacto na sociedade e economia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5: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pontos-chave abordados</a:t>
            </a:r>
          </a:p>
          <a:p>
            <a:r>
              <a:t>Ênfase na importância e impacto da IA em nosso cotidiano</a:t>
            </a:r>
          </a:p>
          <a:p>
            <a:r>
              <a:t>Convite para perguntas e discussões sobre o 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