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Introdução à Inteligência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- Autor: Luiz Carlos de Lemos 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Inteligência Artificial?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Como funciona a Inteligência Artificial?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Benefícios e Desafios da Inteligência Artificial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Futuro da Inteligência Artificial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