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Autor: Luiz Carlos de Lemos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 (assistente virtual, carros autônomos, reconhecimento facial, etc.)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</p:txBody>
      </p:sp>
      <p:pic>
        <p:nvPicPr>
          <p:cNvPr id="4" name="Picture 3" descr="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 Desafios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Listagem dos principais benefícios da IA:</a:t>
            </a:r>
          </a:p>
          <a:p>
            <a:pPr lvl="1"/>
            <a:r>
              <a:t>Automação de tarefas</a:t>
            </a:r>
          </a:p>
          <a:p>
            <a:pPr lvl="1"/>
            <a:r>
              <a:t>Melhoria da eficiência</a:t>
            </a:r>
          </a:p>
          <a:p>
            <a:pPr lvl="1"/>
            <a:r>
              <a:t>Previsões precisas</a:t>
            </a:r>
          </a:p>
          <a:p>
            <a:r>
              <a:t>Destaque para os desafios:</a:t>
            </a:r>
          </a:p>
          <a:p>
            <a:pPr lvl="1"/>
            <a:r>
              <a:t>Privacidade</a:t>
            </a:r>
          </a:p>
          <a:p>
            <a:pPr lvl="1"/>
            <a:r>
              <a:t>Ética</a:t>
            </a:r>
          </a:p>
          <a:p>
            <a:pPr lvl="1"/>
            <a:r>
              <a:t>Impactos no mercado de trabalho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Perspectivas para o futuro da IA:</a:t>
            </a:r>
          </a:p>
          <a:p>
            <a:pPr lvl="1"/>
            <a:r>
              <a:t>Avanços tecnológicos</a:t>
            </a:r>
          </a:p>
          <a:p>
            <a:pPr lvl="1"/>
            <a:r>
              <a:t>Aplicações em áreas diversas</a:t>
            </a:r>
          </a:p>
          <a:p>
            <a:pPr lvl="1"/>
            <a:r>
              <a:t>Impacto na sociedade e economia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 dos pontos-chave abordados</a:t>
            </a:r>
          </a:p>
          <a:p>
            <a:r>
              <a:t>Ênfase na importância e impacto da IA em nosso cotidiano</a:t>
            </a:r>
          </a:p>
          <a:p>
            <a:r>
              <a:t>Convite para perguntas e discussões sobre o 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