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91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5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3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3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7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5164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dirty="0" smtClean="0"/>
              <a:t>Linguagens e Paradigmas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009201"/>
            <a:ext cx="8915399" cy="1126283"/>
          </a:xfrm>
        </p:spPr>
        <p:txBody>
          <a:bodyPr anchor="ctr">
            <a:normAutofit/>
          </a:bodyPr>
          <a:lstStyle/>
          <a:p>
            <a:pPr algn="ctr"/>
            <a:r>
              <a:rPr lang="pt-BR" sz="1400" dirty="0" smtClean="0"/>
              <a:t>Paradigmas de Programação</a:t>
            </a:r>
          </a:p>
          <a:p>
            <a:pPr algn="ctr"/>
            <a:r>
              <a:rPr lang="pt-BR" sz="1400" dirty="0" smtClean="0"/>
              <a:t>Professor: Janderson Jason Barbosa Aguiar</a:t>
            </a:r>
          </a:p>
          <a:p>
            <a:pPr algn="ctr"/>
            <a:r>
              <a:rPr lang="pt-BR" sz="1400" dirty="0" smtClean="0"/>
              <a:t>Aluno: Luiz Carlos de Lemos Júnior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818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435944" cy="1280890"/>
          </a:xfrm>
        </p:spPr>
        <p:txBody>
          <a:bodyPr>
            <a:normAutofit/>
          </a:bodyPr>
          <a:lstStyle/>
          <a:p>
            <a:r>
              <a:rPr lang="pt-BR" sz="3500" dirty="0" smtClean="0"/>
              <a:t>Linguagens de Programação (Sem Busca)</a:t>
            </a:r>
            <a:endParaRPr lang="pt-BR" sz="3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Citadas:</a:t>
            </a:r>
          </a:p>
          <a:p>
            <a:pPr lvl="1"/>
            <a:r>
              <a:rPr lang="pt-BR" dirty="0"/>
              <a:t>C, C++, C#, Python, Java, </a:t>
            </a:r>
            <a:r>
              <a:rPr lang="pt-BR" dirty="0" err="1"/>
              <a:t>JavaScript</a:t>
            </a:r>
            <a:r>
              <a:rPr lang="pt-BR" dirty="0"/>
              <a:t>, Assembly, Fortran, Pascal, PHP, Kotlin</a:t>
            </a:r>
            <a:r>
              <a:rPr lang="pt-BR" dirty="0" smtClean="0"/>
              <a:t>.</a:t>
            </a:r>
          </a:p>
          <a:p>
            <a:pPr lvl="8"/>
            <a:endParaRPr lang="pt-BR" dirty="0"/>
          </a:p>
          <a:p>
            <a:r>
              <a:rPr lang="pt-BR" dirty="0" smtClean="0"/>
              <a:t>Ordenadas por Surgimento:</a:t>
            </a:r>
          </a:p>
          <a:p>
            <a:pPr lvl="1"/>
            <a:r>
              <a:rPr lang="pt-BR" dirty="0"/>
              <a:t>Assembly, C, Fortran, Pascal, C++, Java, C#, PHP, </a:t>
            </a:r>
            <a:r>
              <a:rPr lang="pt-BR" dirty="0" err="1"/>
              <a:t>JavaScript</a:t>
            </a:r>
            <a:r>
              <a:rPr lang="pt-BR" dirty="0"/>
              <a:t>, Python e Kotlin</a:t>
            </a:r>
            <a:r>
              <a:rPr lang="pt-BR" dirty="0" smtClean="0"/>
              <a:t>.</a:t>
            </a:r>
          </a:p>
          <a:p>
            <a:pPr lvl="8"/>
            <a:endParaRPr lang="pt-BR" dirty="0"/>
          </a:p>
          <a:p>
            <a:r>
              <a:rPr lang="pt-BR" dirty="0" smtClean="0"/>
              <a:t>Paradigmas:</a:t>
            </a:r>
          </a:p>
          <a:p>
            <a:pPr lvl="1"/>
            <a:r>
              <a:rPr lang="pt-BR" i="1" dirty="0"/>
              <a:t>Imperativo: Assembly, C, Fortran, Pascal;</a:t>
            </a:r>
            <a:endParaRPr lang="pt-BR" sz="1400" dirty="0"/>
          </a:p>
          <a:p>
            <a:pPr lvl="1"/>
            <a:r>
              <a:rPr lang="pt-BR" i="1" dirty="0"/>
              <a:t>Orientada a Objeto: C++, Java, C#, Kotlin</a:t>
            </a:r>
            <a:r>
              <a:rPr lang="pt-BR" i="1" dirty="0" smtClean="0"/>
              <a:t>;</a:t>
            </a:r>
            <a:endParaRPr lang="pt-BR" sz="1400" dirty="0"/>
          </a:p>
          <a:p>
            <a:pPr lvl="1"/>
            <a:r>
              <a:rPr lang="pt-BR" i="1" dirty="0"/>
              <a:t>Funcional: PHP, </a:t>
            </a:r>
            <a:r>
              <a:rPr lang="pt-BR" i="1" dirty="0" err="1"/>
              <a:t>JavaScript</a:t>
            </a:r>
            <a:r>
              <a:rPr lang="pt-BR" i="1" dirty="0"/>
              <a:t>, Python</a:t>
            </a:r>
            <a:r>
              <a:rPr lang="pt-BR" i="1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03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474579" cy="1280890"/>
          </a:xfrm>
        </p:spPr>
        <p:txBody>
          <a:bodyPr>
            <a:normAutofit/>
          </a:bodyPr>
          <a:lstStyle/>
          <a:p>
            <a:r>
              <a:rPr lang="pt-BR" sz="3500" dirty="0"/>
              <a:t>Linguagens de Programação </a:t>
            </a:r>
            <a:r>
              <a:rPr lang="pt-BR" sz="3500" dirty="0" smtClean="0"/>
              <a:t>(Com </a:t>
            </a:r>
            <a:r>
              <a:rPr lang="pt-BR" sz="3500" dirty="0"/>
              <a:t>Busca)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Ordenadas Pelo Surgimento:</a:t>
            </a:r>
          </a:p>
          <a:p>
            <a:pPr lvl="1"/>
            <a:r>
              <a:rPr lang="pt-BR" dirty="0" smtClean="0"/>
              <a:t>1947 – Assembly;</a:t>
            </a:r>
          </a:p>
          <a:p>
            <a:pPr lvl="1"/>
            <a:r>
              <a:rPr lang="pt-BR" dirty="0" smtClean="0"/>
              <a:t>1950 </a:t>
            </a:r>
            <a:r>
              <a:rPr lang="pt-BR" dirty="0"/>
              <a:t>– </a:t>
            </a:r>
            <a:r>
              <a:rPr lang="pt-BR" dirty="0" err="1" smtClean="0"/>
              <a:t>Fortan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1970 – C e Pascal;</a:t>
            </a:r>
          </a:p>
          <a:p>
            <a:pPr lvl="1"/>
            <a:r>
              <a:rPr lang="pt-BR" dirty="0"/>
              <a:t>1985 – C++;</a:t>
            </a:r>
          </a:p>
          <a:p>
            <a:pPr lvl="1"/>
            <a:r>
              <a:rPr lang="pt-BR" dirty="0"/>
              <a:t>1991 – Python;</a:t>
            </a:r>
          </a:p>
          <a:p>
            <a:pPr lvl="1"/>
            <a:r>
              <a:rPr lang="pt-BR" dirty="0"/>
              <a:t>1995 – Java, PHP,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2000 – C#;</a:t>
            </a:r>
          </a:p>
          <a:p>
            <a:pPr lvl="1"/>
            <a:r>
              <a:rPr lang="pt-BR" dirty="0"/>
              <a:t>2011 – Kotlin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43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474579" cy="1280890"/>
          </a:xfrm>
        </p:spPr>
        <p:txBody>
          <a:bodyPr>
            <a:normAutofit/>
          </a:bodyPr>
          <a:lstStyle/>
          <a:p>
            <a:r>
              <a:rPr lang="pt-BR" sz="3500" dirty="0"/>
              <a:t>Linguagens de Programação </a:t>
            </a:r>
            <a:r>
              <a:rPr lang="pt-BR" sz="3500" dirty="0" smtClean="0"/>
              <a:t>(Com </a:t>
            </a:r>
            <a:r>
              <a:rPr lang="pt-BR" sz="3500" dirty="0"/>
              <a:t>Busca)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007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Classificadas Pelo Paradigma:</a:t>
            </a:r>
          </a:p>
          <a:p>
            <a:pPr lvl="1"/>
            <a:r>
              <a:rPr lang="pt-BR" dirty="0" smtClean="0"/>
              <a:t>Assembly – Imperativo.</a:t>
            </a:r>
          </a:p>
          <a:p>
            <a:pPr lvl="1"/>
            <a:r>
              <a:rPr lang="pt-BR" dirty="0" smtClean="0"/>
              <a:t>Fortran – Imperativo.</a:t>
            </a:r>
          </a:p>
          <a:p>
            <a:pPr lvl="1"/>
            <a:r>
              <a:rPr lang="pt-BR" dirty="0" smtClean="0"/>
              <a:t>C </a:t>
            </a:r>
            <a:r>
              <a:rPr lang="pt-BR" dirty="0"/>
              <a:t>– Imperativo.</a:t>
            </a:r>
          </a:p>
          <a:p>
            <a:pPr lvl="1"/>
            <a:r>
              <a:rPr lang="pt-BR" dirty="0"/>
              <a:t>Pascal – Imperativo.</a:t>
            </a:r>
          </a:p>
          <a:p>
            <a:pPr lvl="1"/>
            <a:r>
              <a:rPr lang="pt-BR" dirty="0"/>
              <a:t>C++  – Funcional e Orientado ao Objeto.</a:t>
            </a:r>
          </a:p>
          <a:p>
            <a:pPr lvl="1"/>
            <a:r>
              <a:rPr lang="pt-BR" dirty="0"/>
              <a:t>Python – Imperativo, Funcional e Orientado ao Objeto.</a:t>
            </a:r>
          </a:p>
          <a:p>
            <a:pPr lvl="1"/>
            <a:r>
              <a:rPr lang="pt-BR" dirty="0"/>
              <a:t>Java – Imperativo, Funcional e Orientado ao Objeto.</a:t>
            </a:r>
          </a:p>
          <a:p>
            <a:pPr lvl="1"/>
            <a:r>
              <a:rPr lang="pt-BR" dirty="0"/>
              <a:t>PHP – Imperativo, Funcional e Orientado ao Objeto.</a:t>
            </a:r>
          </a:p>
          <a:p>
            <a:pPr lvl="1"/>
            <a:r>
              <a:rPr lang="pt-BR" dirty="0" err="1"/>
              <a:t>JavaScript</a:t>
            </a:r>
            <a:r>
              <a:rPr lang="pt-BR" dirty="0"/>
              <a:t> – Imperativo, Funcional e Orientado ao Objeto.</a:t>
            </a:r>
          </a:p>
          <a:p>
            <a:pPr lvl="1"/>
            <a:r>
              <a:rPr lang="pt-BR" dirty="0"/>
              <a:t>C# – Imperativo, Funcional e Orientado ao Objeto.</a:t>
            </a:r>
          </a:p>
          <a:p>
            <a:pPr lvl="1"/>
            <a:r>
              <a:rPr lang="pt-BR" dirty="0"/>
              <a:t>Kotlin – Imperativo, Funcional e Orientado ao Objeto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57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Classificadas segundo o ranking do Redmonk:</a:t>
            </a:r>
          </a:p>
          <a:p>
            <a:pPr lvl="1"/>
            <a:r>
              <a:rPr lang="pt-BR" dirty="0"/>
              <a:t>1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2 Python</a:t>
            </a:r>
          </a:p>
          <a:p>
            <a:pPr lvl="1"/>
            <a:r>
              <a:rPr lang="pt-BR" dirty="0"/>
              <a:t>3 Java</a:t>
            </a:r>
          </a:p>
          <a:p>
            <a:pPr lvl="1"/>
            <a:r>
              <a:rPr lang="pt-BR" dirty="0"/>
              <a:t>4 PHP</a:t>
            </a:r>
          </a:p>
          <a:p>
            <a:pPr lvl="1"/>
            <a:r>
              <a:rPr lang="pt-BR" dirty="0"/>
              <a:t>6 C++</a:t>
            </a:r>
          </a:p>
          <a:p>
            <a:pPr lvl="1"/>
            <a:r>
              <a:rPr lang="pt-BR" dirty="0"/>
              <a:t>7 C#</a:t>
            </a:r>
          </a:p>
          <a:p>
            <a:pPr lvl="1"/>
            <a:r>
              <a:rPr lang="pt-BR" dirty="0"/>
              <a:t>10 C</a:t>
            </a:r>
          </a:p>
          <a:p>
            <a:pPr lvl="1"/>
            <a:r>
              <a:rPr lang="pt-BR" dirty="0"/>
              <a:t>18 </a:t>
            </a:r>
            <a:r>
              <a:rPr lang="pt-BR" dirty="0" smtClean="0"/>
              <a:t>Kotlin</a:t>
            </a:r>
          </a:p>
          <a:p>
            <a:pPr lvl="1"/>
            <a:endParaRPr lang="pt-BR" dirty="0"/>
          </a:p>
          <a:p>
            <a:r>
              <a:rPr lang="pt-BR" dirty="0"/>
              <a:t>Não foram listadas: Assembly, Fortran e Pascal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</a:t>
            </a:r>
            <a:r>
              <a:rPr lang="pt-BR" dirty="0"/>
              <a:t>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89212" y="2544516"/>
            <a:ext cx="4313864" cy="336670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1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2 Python</a:t>
            </a:r>
          </a:p>
          <a:p>
            <a:pPr lvl="1"/>
            <a:r>
              <a:rPr lang="pt-BR" dirty="0"/>
              <a:t>3 Java</a:t>
            </a:r>
          </a:p>
          <a:p>
            <a:pPr lvl="1"/>
            <a:r>
              <a:rPr lang="pt-BR" dirty="0"/>
              <a:t>4 PHP</a:t>
            </a:r>
          </a:p>
          <a:p>
            <a:pPr lvl="1"/>
            <a:r>
              <a:rPr lang="pt-BR" dirty="0"/>
              <a:t>5 CSS</a:t>
            </a:r>
          </a:p>
          <a:p>
            <a:pPr lvl="1"/>
            <a:r>
              <a:rPr lang="pt-BR" dirty="0"/>
              <a:t>5 C++</a:t>
            </a:r>
          </a:p>
          <a:p>
            <a:pPr lvl="1"/>
            <a:r>
              <a:rPr lang="pt-BR" dirty="0"/>
              <a:t>5 C#</a:t>
            </a:r>
          </a:p>
          <a:p>
            <a:pPr lvl="1"/>
            <a:r>
              <a:rPr lang="pt-BR" dirty="0"/>
              <a:t>8 </a:t>
            </a:r>
            <a:r>
              <a:rPr lang="pt-BR" dirty="0" err="1"/>
              <a:t>TypeScript</a:t>
            </a:r>
            <a:endParaRPr lang="pt-BR" dirty="0"/>
          </a:p>
          <a:p>
            <a:pPr lvl="1"/>
            <a:r>
              <a:rPr lang="pt-BR" dirty="0"/>
              <a:t>9 </a:t>
            </a:r>
            <a:r>
              <a:rPr lang="pt-BR" dirty="0" err="1"/>
              <a:t>Ruby</a:t>
            </a:r>
            <a:endParaRPr lang="pt-BR" dirty="0"/>
          </a:p>
          <a:p>
            <a:pPr lvl="1"/>
            <a:r>
              <a:rPr lang="pt-BR" dirty="0"/>
              <a:t>10 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190747" y="2537138"/>
            <a:ext cx="4313864" cy="336670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11 Swift</a:t>
            </a:r>
          </a:p>
          <a:p>
            <a:pPr lvl="1"/>
            <a:r>
              <a:rPr lang="pt-BR" dirty="0"/>
              <a:t>12 R</a:t>
            </a:r>
          </a:p>
          <a:p>
            <a:pPr lvl="1"/>
            <a:r>
              <a:rPr lang="pt-BR" dirty="0"/>
              <a:t>13 </a:t>
            </a:r>
            <a:r>
              <a:rPr lang="pt-BR" dirty="0" err="1"/>
              <a:t>Objective</a:t>
            </a:r>
            <a:r>
              <a:rPr lang="pt-BR" dirty="0"/>
              <a:t>-C</a:t>
            </a:r>
          </a:p>
          <a:p>
            <a:pPr lvl="1"/>
            <a:r>
              <a:rPr lang="pt-BR" dirty="0"/>
              <a:t>14 Shell</a:t>
            </a:r>
          </a:p>
          <a:p>
            <a:pPr lvl="1"/>
            <a:r>
              <a:rPr lang="pt-BR" dirty="0"/>
              <a:t>14 Scala</a:t>
            </a:r>
          </a:p>
          <a:p>
            <a:pPr lvl="1"/>
            <a:r>
              <a:rPr lang="pt-BR" dirty="0"/>
              <a:t>16 Go</a:t>
            </a:r>
          </a:p>
          <a:p>
            <a:pPr lvl="1"/>
            <a:r>
              <a:rPr lang="pt-BR" dirty="0"/>
              <a:t>17 </a:t>
            </a:r>
            <a:r>
              <a:rPr lang="pt-BR" dirty="0" err="1"/>
              <a:t>PowerShell</a:t>
            </a:r>
            <a:endParaRPr lang="pt-BR" dirty="0"/>
          </a:p>
          <a:p>
            <a:pPr lvl="1"/>
            <a:r>
              <a:rPr lang="pt-BR" dirty="0"/>
              <a:t>18 Kotlin</a:t>
            </a:r>
          </a:p>
          <a:p>
            <a:pPr lvl="1"/>
            <a:r>
              <a:rPr lang="pt-BR" dirty="0"/>
              <a:t>19 </a:t>
            </a:r>
            <a:r>
              <a:rPr lang="pt-BR" dirty="0" err="1"/>
              <a:t>Rust</a:t>
            </a:r>
            <a:endParaRPr lang="pt-BR" dirty="0"/>
          </a:p>
          <a:p>
            <a:pPr lvl="1"/>
            <a:r>
              <a:rPr lang="pt-BR" dirty="0"/>
              <a:t>20 </a:t>
            </a:r>
            <a:r>
              <a:rPr lang="pt-BR" dirty="0" err="1" smtClean="0"/>
              <a:t>Dart</a:t>
            </a:r>
            <a:endParaRPr lang="pt-BR" dirty="0"/>
          </a:p>
          <a:p>
            <a:pPr lvl="8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733047" y="1970735"/>
            <a:ext cx="8915400" cy="321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ranking das 20 primeiras linguagens foi dado: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589212" y="6040192"/>
            <a:ext cx="8915400" cy="316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Lista atualizada em 5 de agosto de 2021.</a:t>
            </a:r>
          </a:p>
        </p:txBody>
      </p:sp>
    </p:spTree>
    <p:extLst>
      <p:ext uri="{BB962C8B-B14F-4D97-AF65-F5344CB8AC3E}">
        <p14:creationId xmlns:p14="http://schemas.microsoft.com/office/powerpoint/2010/main" val="309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84427" cy="1280890"/>
          </a:xfrm>
        </p:spPr>
        <p:txBody>
          <a:bodyPr>
            <a:normAutofit/>
          </a:bodyPr>
          <a:lstStyle/>
          <a:p>
            <a:r>
              <a:rPr lang="pt-BR" sz="3400" dirty="0" smtClean="0"/>
              <a:t>Ranking Redmonk</a:t>
            </a:r>
            <a:endParaRPr lang="pt-BR" sz="3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5989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 smtClean="0"/>
              <a:t>Analisou o </a:t>
            </a:r>
            <a:r>
              <a:rPr lang="pt-BR" i="1" dirty="0" err="1" smtClean="0"/>
              <a:t>GitHub</a:t>
            </a:r>
            <a:r>
              <a:rPr lang="pt-BR" i="1" dirty="0" smtClean="0"/>
              <a:t> </a:t>
            </a:r>
            <a:r>
              <a:rPr lang="pt-BR" i="1" dirty="0"/>
              <a:t>e </a:t>
            </a:r>
            <a:r>
              <a:rPr lang="pt-BR" i="1" dirty="0" smtClean="0"/>
              <a:t>a </a:t>
            </a:r>
            <a:r>
              <a:rPr lang="pt-BR" i="1" dirty="0" err="1" smtClean="0"/>
              <a:t>StackOverflow</a:t>
            </a:r>
            <a:r>
              <a:rPr lang="pt-BR" i="1" dirty="0" smtClean="0"/>
              <a:t>:</a:t>
            </a:r>
          </a:p>
          <a:p>
            <a:pPr lvl="1"/>
            <a:r>
              <a:rPr lang="pt-BR" i="1" dirty="0" smtClean="0"/>
              <a:t>Alto </a:t>
            </a:r>
            <a:r>
              <a:rPr lang="pt-BR" i="1" dirty="0"/>
              <a:t>número de usuários e publicidade de acesso aos </a:t>
            </a:r>
            <a:r>
              <a:rPr lang="pt-BR" i="1" dirty="0" smtClean="0"/>
              <a:t>dados;</a:t>
            </a:r>
          </a:p>
          <a:p>
            <a:pPr lvl="1"/>
            <a:r>
              <a:rPr lang="pt-BR" i="1" dirty="0" smtClean="0"/>
              <a:t>Top 10:</a:t>
            </a:r>
            <a:endParaRPr lang="pt-BR" dirty="0"/>
          </a:p>
          <a:p>
            <a:pPr lvl="8"/>
            <a:endParaRPr lang="pt-B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err="1" smtClean="0"/>
              <a:t>JavaScript</a:t>
            </a:r>
            <a:r>
              <a:rPr lang="pt-BR" i="1" dirty="0" smtClean="0"/>
              <a:t> </a:t>
            </a:r>
            <a:r>
              <a:rPr lang="pt-BR" i="1" dirty="0"/>
              <a:t>– 1995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Python </a:t>
            </a:r>
            <a:r>
              <a:rPr lang="pt-BR" i="1" dirty="0"/>
              <a:t>– 1991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Java </a:t>
            </a:r>
            <a:r>
              <a:rPr lang="pt-BR" i="1" dirty="0"/>
              <a:t>– 1995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PHP </a:t>
            </a:r>
            <a:r>
              <a:rPr lang="pt-BR" i="1" dirty="0"/>
              <a:t>– 1995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CSS </a:t>
            </a:r>
            <a:r>
              <a:rPr lang="pt-BR" i="1" dirty="0"/>
              <a:t>– 1996 – Indefinido.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C</a:t>
            </a:r>
            <a:r>
              <a:rPr lang="pt-BR" i="1" dirty="0"/>
              <a:t>++ – 1985 – Funcional e Orientado ao Objeto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C</a:t>
            </a:r>
            <a:r>
              <a:rPr lang="pt-BR" i="1" dirty="0"/>
              <a:t># – 2000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err="1" smtClean="0"/>
              <a:t>TypeScript</a:t>
            </a:r>
            <a:r>
              <a:rPr lang="pt-BR" i="1" dirty="0" smtClean="0"/>
              <a:t> </a:t>
            </a:r>
            <a:r>
              <a:rPr lang="pt-BR" i="1" dirty="0"/>
              <a:t>– 2012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err="1" smtClean="0"/>
              <a:t>Ruby</a:t>
            </a:r>
            <a:r>
              <a:rPr lang="pt-BR" i="1" dirty="0" smtClean="0"/>
              <a:t> </a:t>
            </a:r>
            <a:r>
              <a:rPr lang="pt-BR" i="1" dirty="0"/>
              <a:t>– 1995 – Imperativo, Funcional e Orientado ao Objeto.</a:t>
            </a:r>
            <a:endParaRPr lang="pt-BR" dirty="0"/>
          </a:p>
          <a:p>
            <a:pPr marL="1257300" lvl="2" indent="-342900">
              <a:buFont typeface="+mj-lt"/>
              <a:buAutoNum type="arabicPeriod"/>
            </a:pPr>
            <a:r>
              <a:rPr lang="pt-BR" i="1" dirty="0" smtClean="0"/>
              <a:t>C </a:t>
            </a:r>
            <a:r>
              <a:rPr lang="pt-BR" i="1" dirty="0"/>
              <a:t>– 1970 – Imperativo.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41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8373" y="2955186"/>
            <a:ext cx="8911687" cy="1280890"/>
          </a:xfrm>
        </p:spPr>
        <p:txBody>
          <a:bodyPr anchor="ctr"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10094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488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Linguagens e Paradigmas de Programação</vt:lpstr>
      <vt:lpstr>Linguagens de Programação (Sem Busca)</vt:lpstr>
      <vt:lpstr>Linguagens de Programação (Com Busca)</vt:lpstr>
      <vt:lpstr>Linguagens de Programação (Com Busca)</vt:lpstr>
      <vt:lpstr>Linguagens de Programação</vt:lpstr>
      <vt:lpstr>Linguagens de Programação</vt:lpstr>
      <vt:lpstr>Ranking Redmonk</vt:lpstr>
      <vt:lpstr>Obrigado</vt:lpstr>
    </vt:vector>
  </TitlesOfParts>
  <Company>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e Paradigmas de Programação</dc:title>
  <dc:creator>Luiz Carlos</dc:creator>
  <cp:lastModifiedBy>Luiz Carlos</cp:lastModifiedBy>
  <cp:revision>5</cp:revision>
  <dcterms:created xsi:type="dcterms:W3CDTF">2022-05-02T13:14:44Z</dcterms:created>
  <dcterms:modified xsi:type="dcterms:W3CDTF">2022-05-02T13:33:59Z</dcterms:modified>
</cp:coreProperties>
</file>