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287" autoAdjust="0"/>
  </p:normalViewPr>
  <p:slideViewPr>
    <p:cSldViewPr snapToGrid="0">
      <p:cViewPr varScale="1">
        <p:scale>
          <a:sx n="80" d="100"/>
          <a:sy n="80" d="100"/>
        </p:scale>
        <p:origin x="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AC99-B54B-4243-BDC0-CE96B1189D96}" type="datetimeFigureOut">
              <a:rPr lang="pt-PT" smtClean="0"/>
              <a:t>18/06/2018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0C243-139C-49A3-A67A-CF847AABD8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57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5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6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Aplicação de apoio ao planeamento de receitas</a:t>
            </a:r>
          </a:p>
          <a:p>
            <a:pPr lvl="1"/>
            <a:r>
              <a:rPr lang="pt-PT" sz="2000" dirty="0">
                <a:solidFill>
                  <a:schemeClr val="tx1"/>
                </a:solidFill>
              </a:rPr>
              <a:t>De forma automática ou semiautomática</a:t>
            </a:r>
          </a:p>
          <a:p>
            <a:r>
              <a:rPr lang="pt-PT" dirty="0">
                <a:solidFill>
                  <a:schemeClr val="tx1"/>
                </a:solidFill>
              </a:rPr>
              <a:t>Vista semanal e para diferentes semanas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Geração de listas de compras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05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Aplicação de apoio ao planeamento de receitas</a:t>
            </a:r>
          </a:p>
          <a:p>
            <a:pPr lvl="1"/>
            <a:r>
              <a:rPr lang="pt-PT" sz="2000" dirty="0">
                <a:solidFill>
                  <a:schemeClr val="tx1"/>
                </a:solidFill>
              </a:rPr>
              <a:t>De forma automática ou semiautomática</a:t>
            </a:r>
          </a:p>
          <a:p>
            <a:r>
              <a:rPr lang="pt-PT" dirty="0">
                <a:solidFill>
                  <a:schemeClr val="tx1"/>
                </a:solidFill>
              </a:rPr>
              <a:t>Vista semanal e para diferentes semanas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Geração de listas de compras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4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Aplicação de apoio ao planeamento de receitas</a:t>
            </a:r>
          </a:p>
          <a:p>
            <a:pPr lvl="1"/>
            <a:r>
              <a:rPr lang="pt-PT" sz="2000" dirty="0">
                <a:solidFill>
                  <a:schemeClr val="tx1"/>
                </a:solidFill>
              </a:rPr>
              <a:t>De forma automática ou semiautomática</a:t>
            </a:r>
          </a:p>
          <a:p>
            <a:r>
              <a:rPr lang="pt-PT" dirty="0">
                <a:solidFill>
                  <a:schemeClr val="tx1"/>
                </a:solidFill>
              </a:rPr>
              <a:t>Vista semanal e para diferentes semanas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Geração de listas de compras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90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Aplicação de apoio ao planeamento de receitas</a:t>
            </a:r>
          </a:p>
          <a:p>
            <a:pPr lvl="1"/>
            <a:r>
              <a:rPr lang="pt-PT" sz="2000" dirty="0">
                <a:solidFill>
                  <a:schemeClr val="tx1"/>
                </a:solidFill>
              </a:rPr>
              <a:t>De forma automática ou semiautomática</a:t>
            </a:r>
          </a:p>
          <a:p>
            <a:r>
              <a:rPr lang="pt-PT" dirty="0">
                <a:solidFill>
                  <a:schemeClr val="tx1"/>
                </a:solidFill>
              </a:rPr>
              <a:t>Vista semanal e para diferentes semanas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Geração de listas de compras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47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9C6E-C206-4473-A740-D07E22BECCAA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6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B2B-F5B8-426B-A282-A929022392B8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68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2D6A-A178-4394-A7EA-C37F0B76A393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53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D1A4-47E7-4977-B58C-9F695D40C658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08A5-87E0-4371-96A0-181BF13F75D2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A549-33D9-4E4A-A2F3-A37B17941D09}" type="datetime1">
              <a:rPr lang="pt-PT" smtClean="0"/>
              <a:t>18/06/2018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8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28E-BE5C-4A8F-BE79-73814051F3BD}" type="datetime1">
              <a:rPr lang="pt-PT" smtClean="0"/>
              <a:t>18/06/2018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56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A6B7-7FC7-4B3E-B95A-87BF984A74F9}" type="datetime1">
              <a:rPr lang="pt-PT" smtClean="0"/>
              <a:t>18/06/2018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70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ADBD-854E-4163-B9C0-750A77502F19}" type="datetime1">
              <a:rPr lang="pt-PT" smtClean="0"/>
              <a:t>18/06/2018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ADEETC - LEIC - Projeto e Seminário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48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A8156-7E83-4611-AE16-3F1503AA57EA}" type="datetime1">
              <a:rPr lang="pt-PT" smtClean="0"/>
              <a:t>18/06/2018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ADEETC - LEIC - Projeto e Seminário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1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2239-25D9-414A-845B-965C69492193}" type="datetime1">
              <a:rPr lang="pt-PT" smtClean="0"/>
              <a:t>18/06/2018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- LEIC - Projeto e Seminário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8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4D657-469B-4F9D-9121-D8C270DBE45F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ADEETC - LEIC - Projeto e Seminário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" y="99274"/>
            <a:ext cx="2199810" cy="714512"/>
          </a:xfrm>
          <a:prstGeom prst="rect">
            <a:avLst/>
          </a:prstGeo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4159610" y="2484705"/>
            <a:ext cx="6882463" cy="162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Automatic generation </a:t>
            </a:r>
            <a:r>
              <a:rPr lang="en-US" b="1" dirty="0" smtClean="0"/>
              <a:t>of a </a:t>
            </a:r>
            <a:r>
              <a:rPr lang="en-US" b="1" dirty="0"/>
              <a:t>Java API </a:t>
            </a:r>
            <a:endParaRPr lang="en-US" b="1" dirty="0" smtClean="0"/>
          </a:p>
          <a:p>
            <a:r>
              <a:rPr lang="en-US" b="1" dirty="0" smtClean="0"/>
              <a:t>based </a:t>
            </a:r>
            <a:r>
              <a:rPr lang="en-US" b="1" dirty="0"/>
              <a:t>on XML Schema</a:t>
            </a:r>
            <a:r>
              <a:rPr lang="en-US" dirty="0"/>
              <a:t> </a:t>
            </a:r>
            <a:endParaRPr lang="pt-PT" b="1" dirty="0">
              <a:solidFill>
                <a:srgbClr val="969696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984718" y="5137620"/>
            <a:ext cx="2271875" cy="8805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pt-PT" dirty="0" smtClean="0"/>
          </a:p>
          <a:p>
            <a:r>
              <a:rPr lang="pt-PT" dirty="0" smtClean="0"/>
              <a:t>39378 </a:t>
            </a:r>
            <a:r>
              <a:rPr lang="pt-PT" dirty="0"/>
              <a:t>– Luís Duarte</a:t>
            </a:r>
            <a:endParaRPr lang="pt-PT" sz="1800" dirty="0"/>
          </a:p>
        </p:txBody>
      </p:sp>
      <p:sp>
        <p:nvSpPr>
          <p:cNvPr id="9" name="TextBox 10"/>
          <p:cNvSpPr txBox="1"/>
          <p:nvPr/>
        </p:nvSpPr>
        <p:spPr>
          <a:xfrm>
            <a:off x="8001236" y="5381459"/>
            <a:ext cx="3872108" cy="36368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pt-PT" dirty="0"/>
              <a:t>Fernando Miguel Gamboa de Carvalho</a:t>
            </a:r>
            <a:r>
              <a:rPr lang="pt-PT" dirty="0"/>
              <a:t> </a:t>
            </a:r>
            <a:br>
              <a:rPr lang="pt-PT" dirty="0"/>
            </a:br>
            <a:endParaRPr lang="pt-PT" dirty="0"/>
          </a:p>
          <a:p>
            <a:pPr algn="l"/>
            <a:endParaRPr lang="pt-PT" sz="1800" dirty="0"/>
          </a:p>
        </p:txBody>
      </p:sp>
      <p:sp>
        <p:nvSpPr>
          <p:cNvPr id="10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2333896" y="337660"/>
            <a:ext cx="9858103" cy="476126"/>
          </a:xfrm>
          <a:prstGeom prst="rect">
            <a:avLst/>
          </a:prstGeom>
        </p:spPr>
        <p:txBody>
          <a:bodyPr/>
          <a:lstStyle/>
          <a:p>
            <a:r>
              <a:rPr lang="pt-PT" sz="1800" dirty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pt-PT" sz="1800" dirty="0" smtClean="0">
                <a:solidFill>
                  <a:schemeClr val="tx1"/>
                </a:solidFill>
              </a:rPr>
              <a:t>MESTRADO </a:t>
            </a:r>
            <a:r>
              <a:rPr lang="pt-PT" sz="1800" dirty="0">
                <a:solidFill>
                  <a:schemeClr val="tx1"/>
                </a:solidFill>
              </a:rPr>
              <a:t>em Engenharia Informática e de Computadores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967654" y="5396733"/>
            <a:ext cx="1035380" cy="3928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pt-PT" dirty="0"/>
              <a:t>Autores:</a:t>
            </a:r>
            <a:endParaRPr lang="pt-PT" sz="1800" dirty="0"/>
          </a:p>
        </p:txBody>
      </p:sp>
      <p:sp>
        <p:nvSpPr>
          <p:cNvPr id="13" name="TextBox 4"/>
          <p:cNvSpPr txBox="1"/>
          <p:nvPr/>
        </p:nvSpPr>
        <p:spPr>
          <a:xfrm>
            <a:off x="6524658" y="5381459"/>
            <a:ext cx="1476578" cy="3928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pt-PT" dirty="0"/>
              <a:t>Orientadores:</a:t>
            </a:r>
            <a:endParaRPr lang="pt-PT" sz="180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CB2-EA48-412B-89CD-DF9F1717CFD1}" type="datetime1">
              <a:rPr lang="pt-PT" smtClean="0"/>
              <a:t>18/06/2018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</a:t>
            </a:fld>
            <a:endParaRPr lang="pt-PT"/>
          </a:p>
        </p:txBody>
      </p:sp>
      <p:sp>
        <p:nvSpPr>
          <p:cNvPr id="15" name="Marcador de Posição do Rodapé 5"/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ADEETC </a:t>
            </a:r>
            <a:r>
              <a:rPr lang="pt-PT" dirty="0" smtClean="0"/>
              <a:t>– MEIC - DISSERTAçÃO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4" y="1778743"/>
            <a:ext cx="2917258" cy="29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1065833" y="1002923"/>
            <a:ext cx="4763588" cy="503212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tx1"/>
                </a:solidFill>
              </a:rPr>
              <a:t> </a:t>
            </a:r>
            <a:r>
              <a:rPr lang="pt-PT" sz="3200" dirty="0" smtClean="0">
                <a:solidFill>
                  <a:schemeClr val="tx1"/>
                </a:solidFill>
              </a:rPr>
              <a:t>Motivação</a:t>
            </a:r>
            <a:endParaRPr lang="pt-PT" sz="32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tx1"/>
                </a:solidFill>
              </a:rPr>
              <a:t> </a:t>
            </a:r>
            <a:r>
              <a:rPr lang="pt-PT" sz="3200" dirty="0" smtClean="0">
                <a:solidFill>
                  <a:schemeClr val="tx1"/>
                </a:solidFill>
              </a:rPr>
              <a:t>Objectivos</a:t>
            </a:r>
            <a:endParaRPr lang="pt-PT" sz="32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Solução</a:t>
            </a:r>
            <a:endParaRPr lang="pt-PT" sz="32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Questões</a:t>
            </a:r>
            <a:endParaRPr lang="pt-PT" sz="32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330289"/>
            <a:ext cx="121920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28415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30289"/>
            <a:ext cx="121920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065833" y="1002923"/>
            <a:ext cx="4763588" cy="5032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HtmlFlow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tx1"/>
                </a:solidFill>
              </a:rPr>
              <a:t> </a:t>
            </a:r>
            <a:r>
              <a:rPr lang="pt-PT" sz="3200" dirty="0" smtClean="0">
                <a:solidFill>
                  <a:schemeClr val="tx1"/>
                </a:solidFill>
              </a:rPr>
              <a:t>Qualidade de documentos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000" dirty="0" smtClean="0">
                <a:solidFill>
                  <a:schemeClr val="tx1"/>
                </a:solidFill>
              </a:rPr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Verificação de regras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/>
                </a:solidFill>
              </a:rPr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Evitar erro humano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Automatização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7239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4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30289"/>
            <a:ext cx="121920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065832" y="1002923"/>
            <a:ext cx="6803549" cy="5032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Automatização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Geração de API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000" dirty="0">
                <a:solidFill>
                  <a:schemeClr val="tx1"/>
                </a:solidFill>
              </a:rPr>
              <a:t> </a:t>
            </a:r>
            <a:r>
              <a:rPr lang="pt-PT" sz="3200" dirty="0" smtClean="0">
                <a:solidFill>
                  <a:schemeClr val="tx1"/>
                </a:solidFill>
              </a:rPr>
              <a:t>Verificação de sintaxe da linguagem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/>
                </a:solidFill>
              </a:rPr>
              <a:t>E</a:t>
            </a:r>
            <a:r>
              <a:rPr lang="pt-PT" sz="2800" dirty="0" smtClean="0">
                <a:solidFill>
                  <a:schemeClr val="tx1"/>
                </a:solidFill>
              </a:rPr>
              <a:t>m tempo de compilação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Em tempo de execução 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520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5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30289"/>
            <a:ext cx="121920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smtClean="0"/>
              <a:t>Solução</a:t>
            </a:r>
            <a:endParaRPr lang="pt-PT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065832" y="1002923"/>
            <a:ext cx="6595731" cy="5032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XsdParser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Mapeamento de regras XSD para Java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 XsdAsm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Infraestructura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Classes específicas da linguagem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tx1"/>
                </a:solidFill>
              </a:rPr>
              <a:t> </a:t>
            </a:r>
            <a:r>
              <a:rPr lang="pt-PT" sz="3200" dirty="0" smtClean="0">
                <a:solidFill>
                  <a:schemeClr val="tx1"/>
                </a:solidFill>
              </a:rPr>
              <a:t>Use Case – HtmlApi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Utilização pelo HtmlFlow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42811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6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30289"/>
            <a:ext cx="121920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smtClean="0"/>
              <a:t>Questões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644650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1046</TotalTime>
  <Words>252</Words>
  <Application>Microsoft Office PowerPoint</Application>
  <PresentationFormat>Widescreen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Retrospetiva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MOTHERFUCKING PLAzA</dc:title>
  <dc:creator>Daniel Silva</dc:creator>
  <cp:lastModifiedBy>LuisDuarte</cp:lastModifiedBy>
  <cp:revision>72</cp:revision>
  <dcterms:created xsi:type="dcterms:W3CDTF">2016-10-02T19:50:47Z</dcterms:created>
  <dcterms:modified xsi:type="dcterms:W3CDTF">2018-06-18T17:25:55Z</dcterms:modified>
</cp:coreProperties>
</file>