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</p:sldMasterIdLst>
  <p:notesMasterIdLst>
    <p:notesMasterId r:id="rId21"/>
  </p:notesMasterIdLst>
  <p:sldIdLst>
    <p:sldId id="256" r:id="rId2"/>
    <p:sldId id="263" r:id="rId3"/>
    <p:sldId id="271" r:id="rId4"/>
    <p:sldId id="272" r:id="rId5"/>
    <p:sldId id="275" r:id="rId6"/>
    <p:sldId id="276" r:id="rId7"/>
    <p:sldId id="284" r:id="rId8"/>
    <p:sldId id="277" r:id="rId9"/>
    <p:sldId id="273" r:id="rId10"/>
    <p:sldId id="274" r:id="rId11"/>
    <p:sldId id="264" r:id="rId12"/>
    <p:sldId id="278" r:id="rId13"/>
    <p:sldId id="279" r:id="rId14"/>
    <p:sldId id="280" r:id="rId15"/>
    <p:sldId id="265" r:id="rId16"/>
    <p:sldId id="281" r:id="rId17"/>
    <p:sldId id="282" r:id="rId18"/>
    <p:sldId id="283" r:id="rId19"/>
    <p:sldId id="262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Duarte" initials="L" lastIdx="1" clrIdx="0">
    <p:extLst>
      <p:ext uri="{19B8F6BF-5375-455C-9EA6-DF929625EA0E}">
        <p15:presenceInfo xmlns:p15="http://schemas.microsoft.com/office/powerpoint/2012/main" userId="LuisDuar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2EE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76840" autoAdjust="0"/>
  </p:normalViewPr>
  <p:slideViewPr>
    <p:cSldViewPr snapToGrid="0">
      <p:cViewPr>
        <p:scale>
          <a:sx n="75" d="100"/>
          <a:sy n="75" d="100"/>
        </p:scale>
        <p:origin x="122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AC99-B54B-4243-BDC0-CE96B1189D96}" type="datetimeFigureOut">
              <a:rPr lang="pt-PT" smtClean="0"/>
              <a:t>17/11/2018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0C243-139C-49A3-A67A-CF847AABD8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957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456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09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841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578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35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3723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972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575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944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0654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47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82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70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835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4445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49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497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8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0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6904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479830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29088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82977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5978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8950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729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3127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3338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74067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7757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74D657-469B-4F9D-9121-D8C270DBE45F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" y="247259"/>
            <a:ext cx="1649858" cy="535884"/>
          </a:xfrm>
          <a:prstGeom prst="rect">
            <a:avLst/>
          </a:prstGeom>
        </p:spPr>
      </p:pic>
      <p:sp>
        <p:nvSpPr>
          <p:cNvPr id="6" name="Título 6"/>
          <p:cNvSpPr txBox="1">
            <a:spLocks/>
          </p:cNvSpPr>
          <p:nvPr/>
        </p:nvSpPr>
        <p:spPr>
          <a:xfrm>
            <a:off x="3420003" y="2191307"/>
            <a:ext cx="5161847" cy="12160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Domain Specific Language generation based on </a:t>
            </a:r>
            <a:endParaRPr lang="en-US" sz="3600" b="1" dirty="0" smtClean="0"/>
          </a:p>
          <a:p>
            <a:r>
              <a:rPr lang="en-US" sz="3600" b="1" dirty="0" smtClean="0"/>
              <a:t>a XML Schema</a:t>
            </a:r>
            <a:r>
              <a:rPr lang="en-US" sz="3600" dirty="0" smtClean="0"/>
              <a:t> </a:t>
            </a:r>
            <a:endParaRPr lang="pt-PT" sz="3600" b="1" dirty="0">
              <a:solidFill>
                <a:srgbClr val="969696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646298" y="4706799"/>
            <a:ext cx="1703906" cy="660410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endParaRPr lang="pt-PT" sz="135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CB2-EA48-412B-89CD-DF9F1717CFD1}" type="datetime1">
              <a:rPr lang="pt-PT" smtClean="0"/>
              <a:t>17/11/2018</a:t>
            </a:fld>
            <a:endParaRPr lang="pt-PT" dirty="0"/>
          </a:p>
        </p:txBody>
      </p:sp>
      <p:sp>
        <p:nvSpPr>
          <p:cNvPr id="10" name="Marcador de Posição do Rodapé 1"/>
          <p:cNvSpPr>
            <a:spLocks noGrp="1"/>
          </p:cNvSpPr>
          <p:nvPr>
            <p:ph type="ftr" sz="quarter" idx="11"/>
          </p:nvPr>
        </p:nvSpPr>
        <p:spPr>
          <a:xfrm>
            <a:off x="1750423" y="426048"/>
            <a:ext cx="7393577" cy="357095"/>
          </a:xfrm>
          <a:prstGeom prst="rect">
            <a:avLst/>
          </a:prstGeom>
        </p:spPr>
        <p:txBody>
          <a:bodyPr/>
          <a:lstStyle/>
          <a:p>
            <a:r>
              <a:rPr lang="pt-PT" sz="1350" dirty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pt-PT" sz="1350" dirty="0">
                <a:solidFill>
                  <a:schemeClr val="tx1"/>
                </a:solidFill>
              </a:rPr>
              <a:t>MESTRADO em Engenharia Informática e de Computadores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</a:t>
            </a:fld>
            <a:endParaRPr lang="pt-PT"/>
          </a:p>
        </p:txBody>
      </p:sp>
      <p:sp>
        <p:nvSpPr>
          <p:cNvPr id="12" name="TextBox 4"/>
          <p:cNvSpPr txBox="1"/>
          <p:nvPr/>
        </p:nvSpPr>
        <p:spPr>
          <a:xfrm>
            <a:off x="3012010" y="4582845"/>
            <a:ext cx="3594852" cy="388507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r>
              <a:rPr lang="pt-PT" sz="2200" dirty="0" smtClean="0"/>
              <a:t>Autor : </a:t>
            </a:r>
            <a:r>
              <a:rPr lang="pt-PT" sz="2200" dirty="0" smtClean="0"/>
              <a:t>Luís Duarte</a:t>
            </a:r>
            <a:r>
              <a:rPr lang="pt-PT" sz="2000" dirty="0"/>
              <a:t> </a:t>
            </a:r>
            <a:r>
              <a:rPr lang="pt-PT" sz="2000" dirty="0" smtClean="0"/>
              <a:t>Nº </a:t>
            </a:r>
            <a:r>
              <a:rPr lang="pt-PT" sz="2200" dirty="0"/>
              <a:t>39378</a:t>
            </a:r>
            <a:endParaRPr lang="pt-PT" sz="2200" dirty="0"/>
          </a:p>
        </p:txBody>
      </p:sp>
      <p:sp>
        <p:nvSpPr>
          <p:cNvPr id="13" name="TextBox 4"/>
          <p:cNvSpPr txBox="1"/>
          <p:nvPr/>
        </p:nvSpPr>
        <p:spPr>
          <a:xfrm>
            <a:off x="1799536" y="5072558"/>
            <a:ext cx="6019800" cy="294651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r>
              <a:rPr lang="pt-PT" sz="2200" dirty="0" smtClean="0"/>
              <a:t>Orientador: </a:t>
            </a:r>
            <a:r>
              <a:rPr lang="pt-PT" sz="2200" dirty="0"/>
              <a:t>Fernando Miguel Gamboa de Carvalho </a:t>
            </a:r>
          </a:p>
          <a:p>
            <a:pPr algn="l"/>
            <a:endParaRPr lang="pt-PT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0" y="1479863"/>
            <a:ext cx="2930783" cy="27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10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767247" cy="463398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O que mudou?</a:t>
            </a:r>
            <a:endParaRPr lang="pt-PT" sz="2550" dirty="0"/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Suporte completo à linguagem Html.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Maior desempenho.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Facilidade de manutenção.</a:t>
            </a:r>
            <a:endParaRPr lang="pt-PT" sz="2350" dirty="0" smtClean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Novo HtmlFlow – HtmlFlow + xmlet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9748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11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1"/>
            <a:ext cx="7831642" cy="1295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Introdução</a:t>
            </a:r>
            <a:endParaRPr lang="pt-PT" sz="235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 Benchmarks utilizados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Benchmarks</a:t>
            </a:r>
            <a:endParaRPr lang="pt-PT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" y="2975821"/>
            <a:ext cx="8679475" cy="5705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" y="3697537"/>
            <a:ext cx="8679475" cy="5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12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Benchmarks – Spring Benchmark - Resultados</a:t>
            </a:r>
            <a:endParaRPr lang="pt-PT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1" y="719881"/>
            <a:ext cx="8643677" cy="54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6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13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Benchmarks – Template Benchmark - Resultados</a:t>
            </a:r>
            <a:endParaRPr lang="pt-PT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30" y="719881"/>
            <a:ext cx="6840120" cy="53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14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Benchmarks – Template Benchmark - Resultados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44" y="719881"/>
            <a:ext cx="7109883" cy="55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15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Versatilidade – Android Visual Layouts</a:t>
            </a:r>
            <a:endParaRPr lang="pt-PT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73" y="1257300"/>
            <a:ext cx="2618371" cy="4758386"/>
          </a:xfrm>
          <a:prstGeom prst="rect">
            <a:avLst/>
          </a:prstGeom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39461" y="1128114"/>
            <a:ext cx="5942281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Android android = 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new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Android(androidObj -&gt; 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lang="pt-PT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pt-PT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androidObj.layout()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.linearLayout()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.attrLayoutWidth(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"wrap_content"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.attrLayoutHeight(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"wrap_content"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.attrGravity(EnumGravityLinearLayout.</a:t>
            </a:r>
            <a:r>
              <a:rPr kumimoji="0" lang="pt-PT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CENTER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.textView()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.attrText(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"Hello MEIC!"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.attrLayoutWidth(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"wrap_content"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.attrLayoutHeight(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"wrap_content"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.attrTextSize(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"36sp"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.attrTextColor(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"@android:color/black"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.attrBackground(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"#ccddff"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.attrPadding(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"20dp"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));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String layout = android.getLayout();</a:t>
            </a:r>
            <a:endParaRPr kumimoji="0" lang="pt-P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3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16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Versatilidade – Expressões Regulares</a:t>
            </a:r>
            <a:endParaRPr lang="pt-PT" sz="3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69380" y="1035288"/>
            <a:ext cx="620761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String toMatch = 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"regulares"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Regex regex = 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new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Regex(expr -&gt;       </a:t>
            </a:r>
            <a:r>
              <a:rPr kumimoji="0" lang="pt-PT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expr.matchRegex()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.fromFirstUntilLast().attrFirst(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"a"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).attrLast(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"d"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.or()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pt-PT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.fromFirstUntilLast().attrFirst(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"r"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).attrLast(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"z"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List&lt;String&gt; result = regex.match(toMatch);</a:t>
            </a:r>
            <a:endParaRPr kumimoji="0" lang="pt-P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54" y="3714750"/>
            <a:ext cx="3861467" cy="21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17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586402" cy="286957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150" dirty="0" smtClean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O que é?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Interesse na utilização do mesmo devido a respeitar as regras da sintaxe XSD. ??????????</a:t>
            </a:r>
            <a:endParaRPr lang="pt-PT" sz="2550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Versatilidade – XsdParser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8834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18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0" y="1200151"/>
            <a:ext cx="8079740" cy="32575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HtmlFlow.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Várias DSLs publicadas.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35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Sub-projectos com utilizações variadas.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8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Artigo publicado na DZone.</a:t>
            </a:r>
            <a:endParaRPr lang="pt-PT" sz="2550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Conclusões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19" y="1331998"/>
            <a:ext cx="5598944" cy="430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58" y="2721803"/>
            <a:ext cx="5498463" cy="394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62" y="2350911"/>
            <a:ext cx="4736856" cy="401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87" y="3596883"/>
            <a:ext cx="5316203" cy="3687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0419" y="4937970"/>
            <a:ext cx="22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(Headers dos artigos?)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342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41DC-4C8D-4CCE-B016-6348F6D45B05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19</a:t>
            </a:fld>
            <a:endParaRPr lang="pt-PT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072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Questões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16" y="1404938"/>
            <a:ext cx="5036634" cy="33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3573463" cy="227329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en-US" sz="2800" b="1" dirty="0"/>
              <a:t>A long time ago in a galaxy far, far away</a:t>
            </a:r>
            <a:endParaRPr lang="pt-PT" sz="255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Isto vai ser qualquer coisa introdutivo.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9466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3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3573463" cy="227329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Drop them template engine names!</a:t>
            </a:r>
            <a:endParaRPr lang="pt-PT" sz="255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2114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4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767247" cy="456958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J2Html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Positivo</a:t>
            </a:r>
            <a:endParaRPr lang="pt-PT" sz="2350" dirty="0" smtClean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 smtClean="0">
                <a:solidFill>
                  <a:schemeClr val="tx1"/>
                </a:solidFill>
              </a:rPr>
              <a:t>Templates definidos dentro da linguagem Java.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Negativo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 smtClean="0">
                <a:solidFill>
                  <a:schemeClr val="tx1"/>
                </a:solidFill>
              </a:rPr>
              <a:t>Pouca segurança.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 smtClean="0">
                <a:solidFill>
                  <a:schemeClr val="tx1"/>
                </a:solidFill>
              </a:rPr>
              <a:t>Baixo desempenho.</a:t>
            </a:r>
            <a:endParaRPr lang="pt-PT" sz="195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 smtClean="0"/>
              <a:t>Template Engines – As Inovações 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966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5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458154" cy="474988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Rocker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Positivo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 smtClean="0">
                <a:solidFill>
                  <a:schemeClr val="tx1"/>
                </a:solidFill>
              </a:rPr>
              <a:t>Alto desempenho.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 smtClean="0">
                <a:solidFill>
                  <a:schemeClr val="tx1"/>
                </a:solidFill>
              </a:rPr>
              <a:t>Alguma segurança.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Negativo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 smtClean="0">
                <a:solidFill>
                  <a:schemeClr val="tx1"/>
                </a:solidFill>
              </a:rPr>
              <a:t>Utilização de templates textuais.</a:t>
            </a:r>
            <a:endParaRPr lang="pt-PT" sz="195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– As Inovações 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7539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6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586402" cy="458246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KotlinHtml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Positivo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 smtClean="0">
                <a:solidFill>
                  <a:schemeClr val="tx1"/>
                </a:solidFill>
              </a:rPr>
              <a:t>DSL de Html que valida regras da linguagem Html.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 smtClean="0">
                <a:solidFill>
                  <a:schemeClr val="tx1"/>
                </a:solidFill>
              </a:rPr>
              <a:t>Fácil de utilizar.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Negativo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 smtClean="0">
                <a:solidFill>
                  <a:schemeClr val="tx1"/>
                </a:solidFill>
              </a:rPr>
              <a:t>Baixo desempenho.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– As Inovações 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39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7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– As Inovações - Resumo 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8" y="1090386"/>
            <a:ext cx="8225724" cy="44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8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586402" cy="458246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HtmlFlow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150" dirty="0" smtClean="0">
                <a:solidFill>
                  <a:schemeClr val="tx1"/>
                </a:solidFill>
              </a:rPr>
              <a:t>Positivo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750" dirty="0" smtClean="0">
                <a:solidFill>
                  <a:schemeClr val="tx1"/>
                </a:solidFill>
              </a:rPr>
              <a:t>Desempenho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750" dirty="0" smtClean="0">
                <a:solidFill>
                  <a:schemeClr val="tx1"/>
                </a:solidFill>
              </a:rPr>
              <a:t>Segurança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750" dirty="0" smtClean="0">
                <a:solidFill>
                  <a:schemeClr val="tx1"/>
                </a:solidFill>
              </a:rPr>
              <a:t>Templates definidos dentro da linaguagem.</a:t>
            </a:r>
            <a:endParaRPr lang="pt-PT" sz="1750" dirty="0"/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150" dirty="0" smtClean="0">
                <a:solidFill>
                  <a:schemeClr val="tx1"/>
                </a:solidFill>
              </a:rPr>
              <a:t>Negativo </a:t>
            </a: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750" dirty="0" smtClean="0">
                <a:solidFill>
                  <a:schemeClr val="tx1"/>
                </a:solidFill>
              </a:rPr>
              <a:t>Suporte incompleto para a linguagem Html.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– As Inovações 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5541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9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586402" cy="456958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O que é?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Objectivos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Segurança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Automatização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Simplicidade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Abordagem - xmlet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0646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1860</TotalTime>
  <Words>447</Words>
  <Application>Microsoft Office PowerPoint</Application>
  <PresentationFormat>On-screen Show (4:3)</PresentationFormat>
  <Paragraphs>152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MOTHERFUCKING PLAzA</dc:title>
  <dc:creator>Daniel Silva</dc:creator>
  <cp:lastModifiedBy>LuisDuarte</cp:lastModifiedBy>
  <cp:revision>123</cp:revision>
  <dcterms:created xsi:type="dcterms:W3CDTF">2016-10-02T19:50:47Z</dcterms:created>
  <dcterms:modified xsi:type="dcterms:W3CDTF">2018-11-17T19:57:53Z</dcterms:modified>
</cp:coreProperties>
</file>