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76" r:id="rId4"/>
    <p:sldId id="285" r:id="rId5"/>
    <p:sldId id="286" r:id="rId6"/>
    <p:sldId id="287" r:id="rId7"/>
    <p:sldId id="274" r:id="rId8"/>
    <p:sldId id="275" r:id="rId9"/>
    <p:sldId id="281" r:id="rId10"/>
    <p:sldId id="282" r:id="rId11"/>
    <p:sldId id="283" r:id="rId12"/>
    <p:sldId id="270" r:id="rId13"/>
    <p:sldId id="284" r:id="rId14"/>
    <p:sldId id="271" r:id="rId15"/>
    <p:sldId id="272" r:id="rId16"/>
    <p:sldId id="289" r:id="rId17"/>
    <p:sldId id="288" r:id="rId18"/>
    <p:sldId id="290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8AA"/>
    <a:srgbClr val="304A7D"/>
    <a:srgbClr val="1C3263"/>
    <a:srgbClr val="5C5960"/>
    <a:srgbClr val="FEA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7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6C8AA"/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76C8AA"/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92-46DE-94EB-4B4CDC264FAD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92-46DE-94EB-4B4CDC264F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304A7D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92-46DE-94EB-4B4CDC264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2136367552"/>
        <c:axId val="2136369184"/>
      </c:barChart>
      <c:catAx>
        <c:axId val="213636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6369184"/>
        <c:crosses val="autoZero"/>
        <c:auto val="1"/>
        <c:lblAlgn val="ctr"/>
        <c:lblOffset val="100"/>
        <c:noMultiLvlLbl val="0"/>
      </c:catAx>
      <c:valAx>
        <c:axId val="213636918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13636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76C8AA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CE610115-7F8E-4269-8977-3EF097A853DF}" type="presOf" srcId="{71FFC5F5-B3EF-473A-B372-99A4025E29B4}" destId="{F9BCA059-F00D-4597-9486-B165F60DC98F}" srcOrd="0" destOrd="0" presId="urn:microsoft.com/office/officeart/2008/layout/CircularPictureCallout"/>
    <dgm:cxn modelId="{86C3753C-8B09-4789-AFE1-3BE95DB3CD11}" type="presOf" srcId="{821FEB5E-636E-42FC-B703-E8AF8A398875}" destId="{D8CDDC13-C825-4851-853B-CC0567EFCDE1}" srcOrd="0" destOrd="0" presId="urn:microsoft.com/office/officeart/2008/layout/CircularPictureCallout"/>
    <dgm:cxn modelId="{8DC1318F-A13A-47D9-A678-A23807A0CF5F}" type="presOf" srcId="{6E1F0B0C-7180-40BA-9A37-71EDB37D3565}" destId="{CAAA867E-0FFF-4B25-9F2D-DB8E39959D6E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DC364465-1916-42B0-AAFE-384CDC4F0F4E}" type="presParOf" srcId="{D8CDDC13-C825-4851-853B-CC0567EFCDE1}" destId="{30114658-595F-45A3-875B-1668503675CA}" srcOrd="0" destOrd="0" presId="urn:microsoft.com/office/officeart/2008/layout/CircularPictureCallout"/>
    <dgm:cxn modelId="{C2E602C6-5B6A-4107-9B45-20E5E84DD389}" type="presParOf" srcId="{30114658-595F-45A3-875B-1668503675CA}" destId="{310AA89F-93D3-435C-8E33-17B67BB1D4E0}" srcOrd="0" destOrd="0" presId="urn:microsoft.com/office/officeart/2008/layout/CircularPictureCallout"/>
    <dgm:cxn modelId="{06B2C06F-4E58-4244-92C0-18E1EA485B5D}" type="presParOf" srcId="{310AA89F-93D3-435C-8E33-17B67BB1D4E0}" destId="{F9BCA059-F00D-4597-9486-B165F60DC98F}" srcOrd="0" destOrd="0" presId="urn:microsoft.com/office/officeart/2008/layout/CircularPictureCallout"/>
    <dgm:cxn modelId="{2696F5CD-1CDB-4498-ACD9-139D824BDDA1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76C8AA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7615D126-C4C2-46C1-A40D-334E9082CFCB}" type="presOf" srcId="{6E1F0B0C-7180-40BA-9A37-71EDB37D3565}" destId="{CAAA867E-0FFF-4B25-9F2D-DB8E39959D6E}" srcOrd="0" destOrd="0" presId="urn:microsoft.com/office/officeart/2008/layout/CircularPictureCallout"/>
    <dgm:cxn modelId="{6DB3DB35-1600-4128-A49E-74CC9A5441BC}" type="presOf" srcId="{821FEB5E-636E-42FC-B703-E8AF8A398875}" destId="{D8CDDC13-C825-4851-853B-CC0567EFCDE1}" srcOrd="0" destOrd="0" presId="urn:microsoft.com/office/officeart/2008/layout/CircularPictureCallout"/>
    <dgm:cxn modelId="{8F5615D2-1AA7-4B70-8370-D13F8AC0469A}" type="presOf" srcId="{71FFC5F5-B3EF-473A-B372-99A4025E29B4}" destId="{F9BCA059-F00D-4597-9486-B165F60DC98F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771A8645-6418-40FD-9F86-F0DA0517D142}" type="presParOf" srcId="{D8CDDC13-C825-4851-853B-CC0567EFCDE1}" destId="{30114658-595F-45A3-875B-1668503675CA}" srcOrd="0" destOrd="0" presId="urn:microsoft.com/office/officeart/2008/layout/CircularPictureCallout"/>
    <dgm:cxn modelId="{6CD4DCEE-BFD9-4A48-9AE9-1E9CBE4C5B27}" type="presParOf" srcId="{30114658-595F-45A3-875B-1668503675CA}" destId="{310AA89F-93D3-435C-8E33-17B67BB1D4E0}" srcOrd="0" destOrd="0" presId="urn:microsoft.com/office/officeart/2008/layout/CircularPictureCallout"/>
    <dgm:cxn modelId="{17A2BE85-CF93-41B6-85FB-6EABD2FC78C8}" type="presParOf" srcId="{310AA89F-93D3-435C-8E33-17B67BB1D4E0}" destId="{F9BCA059-F00D-4597-9486-B165F60DC98F}" srcOrd="0" destOrd="0" presId="urn:microsoft.com/office/officeart/2008/layout/CircularPictureCallout"/>
    <dgm:cxn modelId="{A9CBCF69-E22D-48F6-9AFE-B7FDC61D045A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76C8AA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4EF7AC48-6CCF-4D8C-B57D-8C67BCD0B840}" type="presOf" srcId="{6E1F0B0C-7180-40BA-9A37-71EDB37D3565}" destId="{CAAA867E-0FFF-4B25-9F2D-DB8E39959D6E}" srcOrd="0" destOrd="0" presId="urn:microsoft.com/office/officeart/2008/layout/CircularPictureCallout"/>
    <dgm:cxn modelId="{D39DAEC5-E4C9-49B3-91DD-4B25A44CD55F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E00C00FA-1299-4392-B979-030E11707BF0}" type="presOf" srcId="{71FFC5F5-B3EF-473A-B372-99A4025E29B4}" destId="{F9BCA059-F00D-4597-9486-B165F60DC98F}" srcOrd="0" destOrd="0" presId="urn:microsoft.com/office/officeart/2008/layout/CircularPictureCallout"/>
    <dgm:cxn modelId="{E0004CE4-9BB7-4FBD-8776-3ADF326B8942}" type="presParOf" srcId="{D8CDDC13-C825-4851-853B-CC0567EFCDE1}" destId="{30114658-595F-45A3-875B-1668503675CA}" srcOrd="0" destOrd="0" presId="urn:microsoft.com/office/officeart/2008/layout/CircularPictureCallout"/>
    <dgm:cxn modelId="{99D60F2D-2929-44B7-942F-15F42E1560AE}" type="presParOf" srcId="{30114658-595F-45A3-875B-1668503675CA}" destId="{310AA89F-93D3-435C-8E33-17B67BB1D4E0}" srcOrd="0" destOrd="0" presId="urn:microsoft.com/office/officeart/2008/layout/CircularPictureCallout"/>
    <dgm:cxn modelId="{A58EEBAB-C482-4E6C-A202-191C496171A2}" type="presParOf" srcId="{310AA89F-93D3-435C-8E33-17B67BB1D4E0}" destId="{F9BCA059-F00D-4597-9486-B165F60DC98F}" srcOrd="0" destOrd="0" presId="urn:microsoft.com/office/officeart/2008/layout/CircularPictureCallout"/>
    <dgm:cxn modelId="{88DF4C5E-F74A-4882-96D3-046A16452857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93B3A7-050D-44DC-AF06-B85FF3AF82AE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39AC8E85-D690-44ED-9EFC-C05131BE690C}">
      <dgm:prSet phldrT="[텍스트]" phldr="1"/>
      <dgm:spPr/>
      <dgm:t>
        <a:bodyPr/>
        <a:lstStyle/>
        <a:p>
          <a:pPr algn="ctr" latinLnBrk="1"/>
          <a:endParaRPr lang="ko-KR" altLang="en-US" dirty="0">
            <a:noFill/>
          </a:endParaRPr>
        </a:p>
      </dgm:t>
    </dgm:pt>
    <dgm:pt modelId="{24D8ACDF-1596-49AD-9575-A6FA4E9677CF}" type="parTrans" cxnId="{F2C1D244-89AE-48FA-9CDD-966CDCE64ECE}">
      <dgm:prSet/>
      <dgm:spPr/>
      <dgm:t>
        <a:bodyPr/>
        <a:lstStyle/>
        <a:p>
          <a:pPr latinLnBrk="1"/>
          <a:endParaRPr lang="ko-KR" altLang="en-US"/>
        </a:p>
      </dgm:t>
    </dgm:pt>
    <dgm:pt modelId="{E89C566D-69B6-412D-8D75-9497CE6E54EC}" type="sibTrans" cxnId="{F2C1D244-89AE-48FA-9CDD-966CDCE64ECE}">
      <dgm:prSet/>
      <dgm:spPr>
        <a:ln>
          <a:solidFill>
            <a:srgbClr val="37C56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9937EE-BFAF-4E40-ACF5-F0D00C76DF69}" type="pres">
      <dgm:prSet presAssocID="{C493B3A7-050D-44DC-AF06-B85FF3AF82AE}" presName="Name0" presStyleCnt="0">
        <dgm:presLayoutVars>
          <dgm:dir/>
        </dgm:presLayoutVars>
      </dgm:prSet>
      <dgm:spPr/>
    </dgm:pt>
    <dgm:pt modelId="{01854142-76B3-44AE-987B-86763B5F51D1}" type="pres">
      <dgm:prSet presAssocID="{E89C566D-69B6-412D-8D75-9497CE6E54EC}" presName="picture_1" presStyleLbl="bgImgPlace1" presStyleIdx="0" presStyleCnt="1" custScaleX="100000" custScaleY="137423" custLinFactNeighborX="2121" custLinFactNeighborY="-735"/>
      <dgm:spPr/>
    </dgm:pt>
    <dgm:pt modelId="{777FB4E3-5B18-4B55-B1D3-6750F10D0D82}" type="pres">
      <dgm:prSet presAssocID="{39AC8E85-D690-44ED-9EFC-C05131BE690C}" presName="text_1" presStyleLbl="node1" presStyleIdx="0" presStyleCnt="0" custFlipVert="0" custScaleX="46651" custScaleY="13185" custLinFactNeighborX="9740" custLinFactNeighborY="26094">
        <dgm:presLayoutVars>
          <dgm:bulletEnabled val="1"/>
        </dgm:presLayoutVars>
      </dgm:prSet>
      <dgm:spPr/>
    </dgm:pt>
    <dgm:pt modelId="{97BA4C88-55AB-46EB-B5FE-EDD6887551F3}" type="pres">
      <dgm:prSet presAssocID="{C493B3A7-050D-44DC-AF06-B85FF3AF82AE}" presName="maxNode" presStyleCnt="0"/>
      <dgm:spPr/>
    </dgm:pt>
    <dgm:pt modelId="{6D5F99AF-8F9B-47D0-8EBD-4424679D182F}" type="pres">
      <dgm:prSet presAssocID="{C493B3A7-050D-44DC-AF06-B85FF3AF82AE}" presName="Name33" presStyleCnt="0"/>
      <dgm:spPr/>
    </dgm:pt>
  </dgm:ptLst>
  <dgm:cxnLst>
    <dgm:cxn modelId="{07653709-C21E-41B8-9865-5291BCE93E25}" type="presOf" srcId="{E89C566D-69B6-412D-8D75-9497CE6E54EC}" destId="{01854142-76B3-44AE-987B-86763B5F51D1}" srcOrd="0" destOrd="0" presId="urn:microsoft.com/office/officeart/2008/layout/AccentedPicture"/>
    <dgm:cxn modelId="{F3B2EA60-8369-420B-9811-3FE4B2BBA4E2}" type="presOf" srcId="{39AC8E85-D690-44ED-9EFC-C05131BE690C}" destId="{777FB4E3-5B18-4B55-B1D3-6750F10D0D82}" srcOrd="0" destOrd="0" presId="urn:microsoft.com/office/officeart/2008/layout/AccentedPicture"/>
    <dgm:cxn modelId="{F2C1D244-89AE-48FA-9CDD-966CDCE64ECE}" srcId="{C493B3A7-050D-44DC-AF06-B85FF3AF82AE}" destId="{39AC8E85-D690-44ED-9EFC-C05131BE690C}" srcOrd="0" destOrd="0" parTransId="{24D8ACDF-1596-49AD-9575-A6FA4E9677CF}" sibTransId="{E89C566D-69B6-412D-8D75-9497CE6E54EC}"/>
    <dgm:cxn modelId="{270A0D8C-6B25-410C-9BCD-6DF4BE17B36B}" type="presOf" srcId="{C493B3A7-050D-44DC-AF06-B85FF3AF82AE}" destId="{C29937EE-BFAF-4E40-ACF5-F0D00C76DF69}" srcOrd="0" destOrd="0" presId="urn:microsoft.com/office/officeart/2008/layout/AccentedPicture"/>
    <dgm:cxn modelId="{861D50AA-4C43-44EC-8CC3-B2A4C90EE355}" type="presParOf" srcId="{C29937EE-BFAF-4E40-ACF5-F0D00C76DF69}" destId="{01854142-76B3-44AE-987B-86763B5F51D1}" srcOrd="0" destOrd="0" presId="urn:microsoft.com/office/officeart/2008/layout/AccentedPicture"/>
    <dgm:cxn modelId="{E99D671A-8F97-4979-B3CD-9ED1B9462F31}" type="presParOf" srcId="{C29937EE-BFAF-4E40-ACF5-F0D00C76DF69}" destId="{777FB4E3-5B18-4B55-B1D3-6750F10D0D82}" srcOrd="1" destOrd="0" presId="urn:microsoft.com/office/officeart/2008/layout/AccentedPicture"/>
    <dgm:cxn modelId="{7F657075-CFCF-4FDD-8625-E5396C919D08}" type="presParOf" srcId="{C29937EE-BFAF-4E40-ACF5-F0D00C76DF69}" destId="{97BA4C88-55AB-46EB-B5FE-EDD6887551F3}" srcOrd="2" destOrd="0" presId="urn:microsoft.com/office/officeart/2008/layout/AccentedPicture"/>
    <dgm:cxn modelId="{C52ED026-2CCA-46BB-ABD5-28801DFACCC4}" type="presParOf" srcId="{97BA4C88-55AB-46EB-B5FE-EDD6887551F3}" destId="{6D5F99AF-8F9B-47D0-8EBD-4424679D182F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76C8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76C8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76C8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54142-76B3-44AE-987B-86763B5F51D1}">
      <dsp:nvSpPr>
        <dsp:cNvPr id="0" name=""/>
        <dsp:cNvSpPr/>
      </dsp:nvSpPr>
      <dsp:spPr>
        <a:xfrm>
          <a:off x="0" y="62366"/>
          <a:ext cx="2348049" cy="4115764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7C5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FB4E3-5B18-4B55-B1D3-6750F10D0D82}">
      <dsp:nvSpPr>
        <dsp:cNvPr id="0" name=""/>
        <dsp:cNvSpPr/>
      </dsp:nvSpPr>
      <dsp:spPr>
        <a:xfrm>
          <a:off x="752295" y="3091691"/>
          <a:ext cx="843449" cy="2369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noFill/>
          </a:endParaRPr>
        </a:p>
      </dsp:txBody>
      <dsp:txXfrm>
        <a:off x="752295" y="3091691"/>
        <a:ext cx="843449" cy="236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image" Target="../media/image40.jpeg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39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38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2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D0E0055-0331-041E-1557-1D40F47DE989}"/>
              </a:ext>
            </a:extLst>
          </p:cNvPr>
          <p:cNvSpPr/>
          <p:nvPr/>
        </p:nvSpPr>
        <p:spPr>
          <a:xfrm rot="16200000">
            <a:off x="8544718" y="3076575"/>
            <a:ext cx="6577013" cy="704850"/>
          </a:xfrm>
          <a:prstGeom prst="round2SameRect">
            <a:avLst/>
          </a:prstGeom>
          <a:solidFill>
            <a:srgbClr val="304A7D"/>
          </a:solidFill>
          <a:ln>
            <a:noFill/>
          </a:ln>
          <a:effectLst>
            <a:outerShdw blurRad="139700" dist="381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76EB89-49B4-86E2-D0A2-284715FCFF0F}"/>
              </a:ext>
            </a:extLst>
          </p:cNvPr>
          <p:cNvGrpSpPr/>
          <p:nvPr/>
        </p:nvGrpSpPr>
        <p:grpSpPr>
          <a:xfrm>
            <a:off x="11640128" y="1087492"/>
            <a:ext cx="332065" cy="2341508"/>
            <a:chOff x="426028" y="1087492"/>
            <a:chExt cx="332065" cy="2341508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8E5B0FC-F0F2-60F3-FF49-86EDFB072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67" y="1695463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303BC6D1-0FEA-EE77-AF72-E95BDDE9A7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944" y="3272796"/>
              <a:ext cx="92872" cy="15620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AEE487E6-53A8-CC05-5DE6-DA962A220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76" y="2758235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2A1ED9F-4D21-14D7-B8E8-DD5351FB6BD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17546" y="2240784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모서리가 둥근 직사각형 31">
              <a:extLst>
                <a:ext uri="{FF2B5EF4-FFF2-40B4-BE49-F238E27FC236}">
                  <a16:creationId xmlns:a16="http://schemas.microsoft.com/office/drawing/2014/main" id="{18780CC1-28E0-393B-B2EF-07D97FE54625}"/>
                </a:ext>
              </a:extLst>
            </p:cNvPr>
            <p:cNvSpPr/>
            <p:nvPr/>
          </p:nvSpPr>
          <p:spPr>
            <a:xfrm>
              <a:off x="426028" y="1087492"/>
              <a:ext cx="324305" cy="324305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>
                <a:defRPr/>
              </a:pPr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BC950F11-BDB7-C657-4FC2-700962C79C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4269" y="11725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8D8EF74B-1D9A-7E3D-1065-8E3AF725C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889BEE0B-E00A-D0F4-BDD9-B14AC44B4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B363210-7E60-2476-F411-75C19F40083B}"/>
                </a:ext>
              </a:extLst>
            </p:cNvPr>
            <p:cNvSpPr/>
            <p:nvPr/>
          </p:nvSpPr>
          <p:spPr>
            <a:xfrm>
              <a:off x="612709" y="1613447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F8BB632-6D0B-C395-DC21-156CB3C8C52D}"/>
                </a:ext>
              </a:extLst>
            </p:cNvPr>
            <p:cNvSpPr/>
            <p:nvPr/>
          </p:nvSpPr>
          <p:spPr>
            <a:xfrm>
              <a:off x="586332" y="3197190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A9999F-521B-0669-F15E-01060949177D}"/>
              </a:ext>
            </a:extLst>
          </p:cNvPr>
          <p:cNvGrpSpPr/>
          <p:nvPr/>
        </p:nvGrpSpPr>
        <p:grpSpPr>
          <a:xfrm>
            <a:off x="11580515" y="223646"/>
            <a:ext cx="516135" cy="414529"/>
            <a:chOff x="366415" y="223646"/>
            <a:chExt cx="516135" cy="4145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59ECF0-DD10-AD86-2830-04CA65DC69E5}"/>
                </a:ext>
              </a:extLst>
            </p:cNvPr>
            <p:cNvGrpSpPr/>
            <p:nvPr/>
          </p:nvGrpSpPr>
          <p:grpSpPr>
            <a:xfrm>
              <a:off x="495017" y="223646"/>
              <a:ext cx="265151" cy="265151"/>
              <a:chOff x="1593332" y="2172798"/>
              <a:chExt cx="1083168" cy="108316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1183E3C-B023-BC95-AF93-C7E8B05CC1D0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055E07C5-3EC6-1BFB-1655-B72C0BDBC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A3E799-49E1-A7D0-5DF9-402EE5F73666}"/>
                </a:ext>
              </a:extLst>
            </p:cNvPr>
            <p:cNvSpPr/>
            <p:nvPr/>
          </p:nvSpPr>
          <p:spPr>
            <a:xfrm>
              <a:off x="366415" y="484287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5D80B47-8CDE-5069-117B-4806B6810ACD}"/>
              </a:ext>
            </a:extLst>
          </p:cNvPr>
          <p:cNvSpPr txBox="1"/>
          <p:nvPr/>
        </p:nvSpPr>
        <p:spPr>
          <a:xfrm>
            <a:off x="2729231" y="2240783"/>
            <a:ext cx="63392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54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Score Page turning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15F78-F59A-F121-DC0A-CF28D9707BE3}"/>
              </a:ext>
            </a:extLst>
          </p:cNvPr>
          <p:cNvSpPr txBox="1"/>
          <p:nvPr/>
        </p:nvSpPr>
        <p:spPr>
          <a:xfrm>
            <a:off x="2621076" y="4503577"/>
            <a:ext cx="6339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bg1"/>
                </a:solidFill>
                <a:highlight>
                  <a:srgbClr val="C0C0C0"/>
                </a:highligh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20223078 </a:t>
            </a:r>
            <a:r>
              <a:rPr lang="ko-KR" altLang="en-US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bg1"/>
                </a:solidFill>
                <a:highlight>
                  <a:srgbClr val="C0C0C0"/>
                </a:highligh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서혜원</a:t>
            </a:r>
            <a:r>
              <a:rPr lang="en-US" altLang="ko-KR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bg1"/>
                </a:solidFill>
                <a:highlight>
                  <a:srgbClr val="C0C0C0"/>
                </a:highligh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20221809 </a:t>
            </a:r>
            <a:r>
              <a:rPr lang="ko-KR" altLang="en-US" i="1" kern="0" dirty="0" err="1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bg1"/>
                </a:solidFill>
                <a:highlight>
                  <a:srgbClr val="C0C0C0"/>
                </a:highligh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이채은</a:t>
            </a:r>
            <a:r>
              <a:rPr lang="en-US" altLang="ko-KR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bg1"/>
                </a:solidFill>
                <a:highlight>
                  <a:srgbClr val="C0C0C0"/>
                </a:highligh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20221805 </a:t>
            </a:r>
            <a:r>
              <a:rPr lang="ko-KR" altLang="en-US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chemeClr val="bg1"/>
                </a:solidFill>
                <a:highlight>
                  <a:srgbClr val="C0C0C0"/>
                </a:highligh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이은혜</a:t>
            </a:r>
            <a:endParaRPr lang="en-US" altLang="ko-KR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chemeClr val="bg1"/>
              </a:solidFill>
              <a:highlight>
                <a:srgbClr val="C0C0C0"/>
              </a:highligh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75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147637" y="157162"/>
            <a:ext cx="11896725" cy="6543675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 descr="웹 간단한 스타일에 대한 Mp3 파일 아이콘의 현대적인 평면 디자인 | 프리미엄 벡터">
            <a:extLst>
              <a:ext uri="{FF2B5EF4-FFF2-40B4-BE49-F238E27FC236}">
                <a16:creationId xmlns:a16="http://schemas.microsoft.com/office/drawing/2014/main" id="{06CA8E52-7B95-FDCB-EF45-6EA4D4F7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2" y="1773212"/>
            <a:ext cx="3239472" cy="323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주파수 웨이브 음악과 지진의 전파 sound wave and Earthquake Wave - 스톡일러스트 [66413081] -  PIXTA">
            <a:extLst>
              <a:ext uri="{FF2B5EF4-FFF2-40B4-BE49-F238E27FC236}">
                <a16:creationId xmlns:a16="http://schemas.microsoft.com/office/drawing/2014/main" id="{E190B752-4376-3F06-1B54-61FFC4349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72"/>
          <a:stretch/>
        </p:blipFill>
        <p:spPr bwMode="auto">
          <a:xfrm>
            <a:off x="7128724" y="2682493"/>
            <a:ext cx="4286250" cy="177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FFC7FC7-81AA-EBD3-19FB-2FD361B9092E}"/>
              </a:ext>
            </a:extLst>
          </p:cNvPr>
          <p:cNvSpPr/>
          <p:nvPr/>
        </p:nvSpPr>
        <p:spPr>
          <a:xfrm>
            <a:off x="5618557" y="3198380"/>
            <a:ext cx="978408" cy="78701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5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5E18FA-874B-9191-CA72-5119AC3A8755}"/>
              </a:ext>
            </a:extLst>
          </p:cNvPr>
          <p:cNvGrpSpPr/>
          <p:nvPr/>
        </p:nvGrpSpPr>
        <p:grpSpPr>
          <a:xfrm>
            <a:off x="147640" y="157162"/>
            <a:ext cx="11896722" cy="6543675"/>
            <a:chOff x="266700" y="138114"/>
            <a:chExt cx="11775280" cy="6579392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08B1366-3FDB-861F-756E-BB8AF7B21524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EE1C10-41FB-C5B9-2CFB-F314E0EA543E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BCF7B32-4365-9340-3511-76FE42650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6">
                <a:extLst>
                  <a:ext uri="{FF2B5EF4-FFF2-40B4-BE49-F238E27FC236}">
                    <a16:creationId xmlns:a16="http://schemas.microsoft.com/office/drawing/2014/main" id="{20F250E3-AF44-7F23-CA99-6EB24306C8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37DE619-C6D8-E703-7A09-C0A46FED0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F88C9EEB-4FD7-8E0B-4A44-875FC454D00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모서리가 둥근 직사각형 31">
                <a:extLst>
                  <a:ext uri="{FF2B5EF4-FFF2-40B4-BE49-F238E27FC236}">
                    <a16:creationId xmlns:a16="http://schemas.microsoft.com/office/drawing/2014/main" id="{1DD58326-A1E3-BB12-BF0A-E8E0E6D68D81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Group 12">
                <a:extLst>
                  <a:ext uri="{FF2B5EF4-FFF2-40B4-BE49-F238E27FC236}">
                    <a16:creationId xmlns:a16="http://schemas.microsoft.com/office/drawing/2014/main" id="{01935301-3AD1-87D0-09B7-B08F20BFDE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21" name="Freeform 13">
                  <a:extLst>
                    <a:ext uri="{FF2B5EF4-FFF2-40B4-BE49-F238E27FC236}">
                      <a16:creationId xmlns:a16="http://schemas.microsoft.com/office/drawing/2014/main" id="{38469B96-D227-099A-8E20-61F08A319E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4">
                  <a:extLst>
                    <a:ext uri="{FF2B5EF4-FFF2-40B4-BE49-F238E27FC236}">
                      <a16:creationId xmlns:a16="http://schemas.microsoft.com/office/drawing/2014/main" id="{C40AD430-760F-BD42-1504-2E9EFFBBD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51E31E4-66CC-5500-B885-B70E93A109C7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4D226EB-8F06-4A48-F6A4-743122A6E7D9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DBCBB83-C074-4873-C29A-03C40B032286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EA66007-513F-2C10-5A02-AB5E51A6E1E3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B29C73C-9F54-5A99-5E60-07112620E07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9C12ACC9-F69C-4316-BB54-0B52D4BB0AF1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901E9908-6233-F9C0-96FC-7883EF3BE4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F1AEDBF-754E-B130-4760-5D3F86D5C225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50FE9AE1-A9BE-9A85-22F7-E93622B6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46" y="823836"/>
            <a:ext cx="4993023" cy="58361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607E64-3166-3B31-124E-C090FD2F7163}"/>
              </a:ext>
            </a:extLst>
          </p:cNvPr>
          <p:cNvSpPr txBox="1"/>
          <p:nvPr/>
        </p:nvSpPr>
        <p:spPr>
          <a:xfrm>
            <a:off x="4522552" y="113585"/>
            <a:ext cx="2834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코드</a:t>
            </a:r>
            <a:r>
              <a:rPr lang="en-US" altLang="ko-KR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2 </a:t>
            </a:r>
            <a:r>
              <a:rPr lang="ko-KR" altLang="en-US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설명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C674827C-9FD0-A856-6DAA-FE1271A91F03}"/>
              </a:ext>
            </a:extLst>
          </p:cNvPr>
          <p:cNvSpPr/>
          <p:nvPr/>
        </p:nvSpPr>
        <p:spPr>
          <a:xfrm flipH="1">
            <a:off x="769841" y="162835"/>
            <a:ext cx="11894319" cy="521032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sz="1600" dirty="0">
              <a:solidFill>
                <a:srgbClr val="304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7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304A7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700" kern="0" dirty="0">
                  <a:solidFill>
                    <a:srgbClr val="304A7D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4" name="원호 53">
            <a:extLst>
              <a:ext uri="{FF2B5EF4-FFF2-40B4-BE49-F238E27FC236}">
                <a16:creationId xmlns:a16="http://schemas.microsoft.com/office/drawing/2014/main" id="{D4375CA4-F716-F1B1-E3E5-1A78B07E16C6}"/>
              </a:ext>
            </a:extLst>
          </p:cNvPr>
          <p:cNvSpPr/>
          <p:nvPr/>
        </p:nvSpPr>
        <p:spPr>
          <a:xfrm>
            <a:off x="2047059" y="2210988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DF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60904F0-8BAF-6505-3436-44EC18AA998F}"/>
              </a:ext>
            </a:extLst>
          </p:cNvPr>
          <p:cNvSpPr/>
          <p:nvPr/>
        </p:nvSpPr>
        <p:spPr>
          <a:xfrm>
            <a:off x="1678780" y="4641722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id="{B9B5D080-0A53-EE25-8216-F3B152446545}"/>
              </a:ext>
            </a:extLst>
          </p:cNvPr>
          <p:cNvSpPr/>
          <p:nvPr/>
        </p:nvSpPr>
        <p:spPr>
          <a:xfrm>
            <a:off x="1898041" y="2061970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76C8A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0805214-AECD-9AA3-1071-3F7D0A20CD12}"/>
              </a:ext>
            </a:extLst>
          </p:cNvPr>
          <p:cNvSpPr/>
          <p:nvPr/>
        </p:nvSpPr>
        <p:spPr>
          <a:xfrm>
            <a:off x="4022784" y="2486403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76C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F1D8EBAF-CA1B-235F-2FEA-3DCA212E7B76}"/>
              </a:ext>
            </a:extLst>
          </p:cNvPr>
          <p:cNvSpPr/>
          <p:nvPr/>
        </p:nvSpPr>
        <p:spPr>
          <a:xfrm rot="3022874">
            <a:off x="3758840" y="2605691"/>
            <a:ext cx="253736" cy="218738"/>
          </a:xfrm>
          <a:prstGeom prst="triangle">
            <a:avLst/>
          </a:prstGeom>
          <a:solidFill>
            <a:srgbClr val="30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5186810-AB3D-48A3-F86B-7642A3870C2C}"/>
              </a:ext>
            </a:extLst>
          </p:cNvPr>
          <p:cNvSpPr/>
          <p:nvPr/>
        </p:nvSpPr>
        <p:spPr>
          <a:xfrm>
            <a:off x="2205159" y="2369088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304A7D"/>
                </a:solidFill>
              </a:rPr>
              <a:t>65</a:t>
            </a:r>
            <a:r>
              <a:rPr lang="en-US" altLang="ko-KR" dirty="0">
                <a:solidFill>
                  <a:srgbClr val="304A7D"/>
                </a:solidFill>
              </a:rPr>
              <a:t>%</a:t>
            </a:r>
            <a:endParaRPr lang="ko-KR" altLang="en-US" sz="2800" dirty="0">
              <a:solidFill>
                <a:srgbClr val="304A7D"/>
              </a:solidFill>
            </a:endParaRP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8C7BF142-B1D4-7649-F77A-43BF479CD5CD}"/>
              </a:ext>
            </a:extLst>
          </p:cNvPr>
          <p:cNvSpPr/>
          <p:nvPr/>
        </p:nvSpPr>
        <p:spPr>
          <a:xfrm>
            <a:off x="5478504" y="2210988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DF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A3AEEBD-341F-6366-7922-7FEBD0312CA8}"/>
              </a:ext>
            </a:extLst>
          </p:cNvPr>
          <p:cNvSpPr/>
          <p:nvPr/>
        </p:nvSpPr>
        <p:spPr>
          <a:xfrm>
            <a:off x="5110225" y="4641722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107719FE-0109-6F0E-FC52-4AB42FC4FC83}"/>
              </a:ext>
            </a:extLst>
          </p:cNvPr>
          <p:cNvSpPr/>
          <p:nvPr/>
        </p:nvSpPr>
        <p:spPr>
          <a:xfrm>
            <a:off x="5329486" y="2061970"/>
            <a:ext cx="2421652" cy="2421652"/>
          </a:xfrm>
          <a:prstGeom prst="arc">
            <a:avLst>
              <a:gd name="adj1" fmla="val 8646718"/>
              <a:gd name="adj2" fmla="val 16125980"/>
            </a:avLst>
          </a:prstGeom>
          <a:ln w="31750">
            <a:solidFill>
              <a:srgbClr val="76C8A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F011901-5029-9B8D-E5B4-92773EBE0AF7}"/>
              </a:ext>
            </a:extLst>
          </p:cNvPr>
          <p:cNvSpPr/>
          <p:nvPr/>
        </p:nvSpPr>
        <p:spPr>
          <a:xfrm>
            <a:off x="6520151" y="2003947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76C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90A05F45-F3D3-5293-9A23-CB2057EDE874}"/>
              </a:ext>
            </a:extLst>
          </p:cNvPr>
          <p:cNvSpPr/>
          <p:nvPr/>
        </p:nvSpPr>
        <p:spPr>
          <a:xfrm>
            <a:off x="6441104" y="2209868"/>
            <a:ext cx="253736" cy="218738"/>
          </a:xfrm>
          <a:prstGeom prst="triangle">
            <a:avLst/>
          </a:prstGeom>
          <a:solidFill>
            <a:srgbClr val="30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DF00040-7822-209A-9DA2-C3CAFDB9AA3B}"/>
              </a:ext>
            </a:extLst>
          </p:cNvPr>
          <p:cNvSpPr/>
          <p:nvPr/>
        </p:nvSpPr>
        <p:spPr>
          <a:xfrm>
            <a:off x="5636604" y="2369088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304A7D"/>
                </a:solidFill>
              </a:rPr>
              <a:t>50</a:t>
            </a:r>
            <a:r>
              <a:rPr lang="en-US" altLang="ko-KR" dirty="0">
                <a:solidFill>
                  <a:srgbClr val="304A7D"/>
                </a:solidFill>
              </a:rPr>
              <a:t>%</a:t>
            </a:r>
            <a:endParaRPr lang="ko-KR" altLang="en-US" sz="2800" dirty="0">
              <a:solidFill>
                <a:srgbClr val="304A7D"/>
              </a:solidFill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5404210E-795D-B720-F65A-D461CC6290A8}"/>
              </a:ext>
            </a:extLst>
          </p:cNvPr>
          <p:cNvSpPr/>
          <p:nvPr/>
        </p:nvSpPr>
        <p:spPr>
          <a:xfrm>
            <a:off x="8909949" y="2210988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DF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BBCC16-A976-2034-6EF5-8CE6CDB9528B}"/>
              </a:ext>
            </a:extLst>
          </p:cNvPr>
          <p:cNvSpPr/>
          <p:nvPr/>
        </p:nvSpPr>
        <p:spPr>
          <a:xfrm>
            <a:off x="8541670" y="4641722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원호 67">
            <a:extLst>
              <a:ext uri="{FF2B5EF4-FFF2-40B4-BE49-F238E27FC236}">
                <a16:creationId xmlns:a16="http://schemas.microsoft.com/office/drawing/2014/main" id="{4168210C-9A66-C3C8-273E-2BE5DD21509C}"/>
              </a:ext>
            </a:extLst>
          </p:cNvPr>
          <p:cNvSpPr/>
          <p:nvPr/>
        </p:nvSpPr>
        <p:spPr>
          <a:xfrm>
            <a:off x="8760931" y="2061970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76C8A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683E206-AB99-1C51-4958-0850F0EECE2E}"/>
              </a:ext>
            </a:extLst>
          </p:cNvPr>
          <p:cNvSpPr/>
          <p:nvPr/>
        </p:nvSpPr>
        <p:spPr>
          <a:xfrm>
            <a:off x="10885674" y="2486403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76C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F29E19F0-2B7C-592B-91DA-61506E0D2AFC}"/>
              </a:ext>
            </a:extLst>
          </p:cNvPr>
          <p:cNvSpPr/>
          <p:nvPr/>
        </p:nvSpPr>
        <p:spPr>
          <a:xfrm rot="3022874">
            <a:off x="10621730" y="2605691"/>
            <a:ext cx="253736" cy="218738"/>
          </a:xfrm>
          <a:prstGeom prst="triangle">
            <a:avLst/>
          </a:prstGeom>
          <a:solidFill>
            <a:srgbClr val="30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637D64F-E533-A2B0-329B-397DA1D4373D}"/>
              </a:ext>
            </a:extLst>
          </p:cNvPr>
          <p:cNvSpPr/>
          <p:nvPr/>
        </p:nvSpPr>
        <p:spPr>
          <a:xfrm>
            <a:off x="9068049" y="2369088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304A7D"/>
                </a:solidFill>
              </a:rPr>
              <a:t>65</a:t>
            </a:r>
            <a:r>
              <a:rPr lang="en-US" altLang="ko-KR" dirty="0">
                <a:solidFill>
                  <a:srgbClr val="304A7D"/>
                </a:solidFill>
              </a:rPr>
              <a:t>%</a:t>
            </a:r>
            <a:endParaRPr lang="ko-KR" altLang="en-US" sz="2800" dirty="0">
              <a:solidFill>
                <a:srgbClr val="304A7D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2C38F7-F3CD-2A6C-BFEF-37E2A74D9517}"/>
              </a:ext>
            </a:extLst>
          </p:cNvPr>
          <p:cNvGrpSpPr/>
          <p:nvPr/>
        </p:nvGrpSpPr>
        <p:grpSpPr>
          <a:xfrm>
            <a:off x="266697" y="177173"/>
            <a:ext cx="11896725" cy="6543675"/>
            <a:chOff x="266697" y="138114"/>
            <a:chExt cx="11775283" cy="657939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A82714E8-AA32-8968-B62A-36857F7BFD51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3DB0B0A-7B1A-B242-0759-426A25FD4FE4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41F3EFE4-0833-AC1E-855C-E310FB33A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9659E570-D30D-E053-75DB-009E64982B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자유형 23">
                <a:extLst>
                  <a:ext uri="{FF2B5EF4-FFF2-40B4-BE49-F238E27FC236}">
                    <a16:creationId xmlns:a16="http://schemas.microsoft.com/office/drawing/2014/main" id="{A7650D88-D495-BFC0-685A-3838E46BB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3E68AF8B-4EDC-DB69-6529-88CF9AD524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31">
                <a:extLst>
                  <a:ext uri="{FF2B5EF4-FFF2-40B4-BE49-F238E27FC236}">
                    <a16:creationId xmlns:a16="http://schemas.microsoft.com/office/drawing/2014/main" id="{862F4F74-A7EC-85C1-9492-C29A337157CD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Group 12">
                <a:extLst>
                  <a:ext uri="{FF2B5EF4-FFF2-40B4-BE49-F238E27FC236}">
                    <a16:creationId xmlns:a16="http://schemas.microsoft.com/office/drawing/2014/main" id="{E35C817F-616D-6AE3-C460-0914687C51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40" name="Freeform 13">
                  <a:extLst>
                    <a:ext uri="{FF2B5EF4-FFF2-40B4-BE49-F238E27FC236}">
                      <a16:creationId xmlns:a16="http://schemas.microsoft.com/office/drawing/2014/main" id="{D44B1967-D70A-499D-9D72-BEFE5317F0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14">
                  <a:extLst>
                    <a:ext uri="{FF2B5EF4-FFF2-40B4-BE49-F238E27FC236}">
                      <a16:creationId xmlns:a16="http://schemas.microsoft.com/office/drawing/2014/main" id="{CB952C65-CA52-5B2E-24AB-914E2B3CD4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53F8F4D-9B83-1A78-3A17-5E4BDB2EDB64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3C1FB6C3-BE27-4E93-863F-5841A92F4C79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526F0006-89C6-275E-B74B-DFF1FCDC1C68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FC6F3CCD-2E1A-CCDE-BC8F-73B487B52E05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669E909-7026-8846-A0C4-493A1E7D7E44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E74B336-4574-BD60-818A-C9535ABC47EC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8D0C622-E4A7-158C-CD95-E24DED860598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FF978260-333D-E1ED-686F-69D772A52B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2EE5337-8CD4-04DB-A5FA-F799B8FB7B9E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DF6D1148-F6C4-11D7-453F-5FA08121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22" y="916461"/>
            <a:ext cx="4928435" cy="246421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866F474-985A-BDBC-8424-87F92471D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840" y="722392"/>
            <a:ext cx="5040226" cy="25201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D77613D-0CFF-82BB-82AC-8AA1DAE5A5AF}"/>
              </a:ext>
            </a:extLst>
          </p:cNvPr>
          <p:cNvSpPr txBox="1"/>
          <p:nvPr/>
        </p:nvSpPr>
        <p:spPr>
          <a:xfrm>
            <a:off x="5707477" y="6145824"/>
            <a:ext cx="146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유사도 </a:t>
            </a:r>
            <a:r>
              <a:rPr lang="en-US" altLang="ko-KR" b="1" dirty="0"/>
              <a:t>30%</a:t>
            </a:r>
            <a:endParaRPr lang="ko-KR" altLang="en-US" b="1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7B16321-149B-488E-05EA-608E15707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176" y="3810918"/>
            <a:ext cx="1807416" cy="1766493"/>
          </a:xfrm>
          <a:prstGeom prst="rect">
            <a:avLst/>
          </a:prstGeom>
        </p:spPr>
      </p:pic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970138EA-5287-F577-EA2C-FF9782591DE8}"/>
              </a:ext>
            </a:extLst>
          </p:cNvPr>
          <p:cNvSpPr/>
          <p:nvPr/>
        </p:nvSpPr>
        <p:spPr>
          <a:xfrm>
            <a:off x="6057453" y="5703262"/>
            <a:ext cx="676861" cy="325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C4E0587B-8A7E-3622-7389-172C1B664D65}"/>
              </a:ext>
            </a:extLst>
          </p:cNvPr>
          <p:cNvSpPr/>
          <p:nvPr/>
        </p:nvSpPr>
        <p:spPr>
          <a:xfrm rot="18857334">
            <a:off x="4395493" y="3585224"/>
            <a:ext cx="419672" cy="1114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256A12D8-E4A4-7DF6-193F-AFAEC0A62544}"/>
              </a:ext>
            </a:extLst>
          </p:cNvPr>
          <p:cNvSpPr/>
          <p:nvPr/>
        </p:nvSpPr>
        <p:spPr>
          <a:xfrm rot="2627688">
            <a:off x="7699401" y="3578313"/>
            <a:ext cx="419672" cy="1114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7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304A7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700" kern="0" dirty="0">
                  <a:solidFill>
                    <a:srgbClr val="304A7D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C78E2-B18E-D3AA-D77E-A6DACDAA22C3}"/>
              </a:ext>
            </a:extLst>
          </p:cNvPr>
          <p:cNvSpPr/>
          <p:nvPr/>
        </p:nvSpPr>
        <p:spPr>
          <a:xfrm>
            <a:off x="1678780" y="2361763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093BDA-F8E0-48A5-C49A-9F529BCE4E11}"/>
              </a:ext>
            </a:extLst>
          </p:cNvPr>
          <p:cNvSpPr/>
          <p:nvPr/>
        </p:nvSpPr>
        <p:spPr>
          <a:xfrm>
            <a:off x="1687451" y="1743681"/>
            <a:ext cx="1273289" cy="3674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0CE9B4-9FA0-AE75-935C-58B6003CFEC0}"/>
              </a:ext>
            </a:extLst>
          </p:cNvPr>
          <p:cNvSpPr/>
          <p:nvPr/>
        </p:nvSpPr>
        <p:spPr>
          <a:xfrm>
            <a:off x="1687451" y="2758235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B00E56-6B69-B9D0-453D-1611A35FF8B8}"/>
              </a:ext>
            </a:extLst>
          </p:cNvPr>
          <p:cNvSpPr/>
          <p:nvPr/>
        </p:nvSpPr>
        <p:spPr>
          <a:xfrm>
            <a:off x="1687451" y="2758235"/>
            <a:ext cx="1790700" cy="393700"/>
          </a:xfrm>
          <a:prstGeom prst="rect">
            <a:avLst/>
          </a:prstGeom>
          <a:solidFill>
            <a:srgbClr val="76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D4ADBA-E1A6-E6DD-523D-E66387E8C769}"/>
              </a:ext>
            </a:extLst>
          </p:cNvPr>
          <p:cNvSpPr/>
          <p:nvPr/>
        </p:nvSpPr>
        <p:spPr>
          <a:xfrm>
            <a:off x="1687451" y="3295962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77908E-C22A-4622-16A9-D365E76B34AD}"/>
              </a:ext>
            </a:extLst>
          </p:cNvPr>
          <p:cNvSpPr/>
          <p:nvPr/>
        </p:nvSpPr>
        <p:spPr>
          <a:xfrm>
            <a:off x="1687451" y="3295962"/>
            <a:ext cx="2120900" cy="393700"/>
          </a:xfrm>
          <a:prstGeom prst="rect">
            <a:avLst/>
          </a:prstGeom>
          <a:solidFill>
            <a:srgbClr val="30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A44BFB-2280-EDAE-AC3E-673983A864B6}"/>
              </a:ext>
            </a:extLst>
          </p:cNvPr>
          <p:cNvSpPr/>
          <p:nvPr/>
        </p:nvSpPr>
        <p:spPr>
          <a:xfrm>
            <a:off x="1687451" y="4647763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E8BDC2-1C92-4577-D9B6-043049BB2B8F}"/>
              </a:ext>
            </a:extLst>
          </p:cNvPr>
          <p:cNvSpPr/>
          <p:nvPr/>
        </p:nvSpPr>
        <p:spPr>
          <a:xfrm>
            <a:off x="1696122" y="5044235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9AC1E4-D2B3-C333-06B1-20FA31FF6602}"/>
              </a:ext>
            </a:extLst>
          </p:cNvPr>
          <p:cNvSpPr/>
          <p:nvPr/>
        </p:nvSpPr>
        <p:spPr>
          <a:xfrm>
            <a:off x="1696122" y="5044235"/>
            <a:ext cx="1790700" cy="393700"/>
          </a:xfrm>
          <a:prstGeom prst="rect">
            <a:avLst/>
          </a:prstGeom>
          <a:solidFill>
            <a:srgbClr val="76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89B1B7-5B1C-1570-4D34-57A596E25F61}"/>
              </a:ext>
            </a:extLst>
          </p:cNvPr>
          <p:cNvSpPr/>
          <p:nvPr/>
        </p:nvSpPr>
        <p:spPr>
          <a:xfrm>
            <a:off x="1696122" y="5581962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844B1D-7453-89F6-8338-E97BADEEED46}"/>
              </a:ext>
            </a:extLst>
          </p:cNvPr>
          <p:cNvSpPr/>
          <p:nvPr/>
        </p:nvSpPr>
        <p:spPr>
          <a:xfrm>
            <a:off x="1696122" y="5581962"/>
            <a:ext cx="2120900" cy="393700"/>
          </a:xfrm>
          <a:prstGeom prst="rect">
            <a:avLst/>
          </a:prstGeom>
          <a:solidFill>
            <a:srgbClr val="30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12A0FB-BA72-907B-7DE8-DFA63576410E}"/>
              </a:ext>
            </a:extLst>
          </p:cNvPr>
          <p:cNvSpPr/>
          <p:nvPr/>
        </p:nvSpPr>
        <p:spPr>
          <a:xfrm>
            <a:off x="6936580" y="2361763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C09906E-BF2B-77F6-5ED3-4F11C79B1226}"/>
              </a:ext>
            </a:extLst>
          </p:cNvPr>
          <p:cNvSpPr/>
          <p:nvPr/>
        </p:nvSpPr>
        <p:spPr>
          <a:xfrm>
            <a:off x="6945251" y="1743681"/>
            <a:ext cx="1273289" cy="3674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2CEAD3-201C-AE7F-CE22-FBFC9A824DA6}"/>
              </a:ext>
            </a:extLst>
          </p:cNvPr>
          <p:cNvSpPr/>
          <p:nvPr/>
        </p:nvSpPr>
        <p:spPr>
          <a:xfrm>
            <a:off x="6945251" y="2758235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2EEF09-EA0F-7DAB-C178-09E053480C61}"/>
              </a:ext>
            </a:extLst>
          </p:cNvPr>
          <p:cNvSpPr/>
          <p:nvPr/>
        </p:nvSpPr>
        <p:spPr>
          <a:xfrm>
            <a:off x="6945251" y="2758235"/>
            <a:ext cx="1790700" cy="393700"/>
          </a:xfrm>
          <a:prstGeom prst="rect">
            <a:avLst/>
          </a:prstGeom>
          <a:solidFill>
            <a:srgbClr val="76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7E0913-8FDF-E50D-964F-9B51E014ADCD}"/>
              </a:ext>
            </a:extLst>
          </p:cNvPr>
          <p:cNvSpPr/>
          <p:nvPr/>
        </p:nvSpPr>
        <p:spPr>
          <a:xfrm>
            <a:off x="6945251" y="3295962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8895BA-C128-B1D9-0B5F-0C4C7B7D8BC2}"/>
              </a:ext>
            </a:extLst>
          </p:cNvPr>
          <p:cNvSpPr/>
          <p:nvPr/>
        </p:nvSpPr>
        <p:spPr>
          <a:xfrm>
            <a:off x="6945251" y="3295962"/>
            <a:ext cx="2120900" cy="393700"/>
          </a:xfrm>
          <a:prstGeom prst="rect">
            <a:avLst/>
          </a:prstGeom>
          <a:solidFill>
            <a:srgbClr val="30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E38B72F-F29F-B488-DF37-91C1243A996E}"/>
              </a:ext>
            </a:extLst>
          </p:cNvPr>
          <p:cNvSpPr/>
          <p:nvPr/>
        </p:nvSpPr>
        <p:spPr>
          <a:xfrm>
            <a:off x="6945251" y="4647763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0CE3E9-AF93-D2C1-F77F-5FC2FA0C5599}"/>
              </a:ext>
            </a:extLst>
          </p:cNvPr>
          <p:cNvSpPr/>
          <p:nvPr/>
        </p:nvSpPr>
        <p:spPr>
          <a:xfrm>
            <a:off x="6953922" y="5044235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73A0D8-0BEE-8765-5751-236BBDA1E128}"/>
              </a:ext>
            </a:extLst>
          </p:cNvPr>
          <p:cNvSpPr/>
          <p:nvPr/>
        </p:nvSpPr>
        <p:spPr>
          <a:xfrm>
            <a:off x="6953922" y="5044235"/>
            <a:ext cx="1790700" cy="393700"/>
          </a:xfrm>
          <a:prstGeom prst="rect">
            <a:avLst/>
          </a:prstGeom>
          <a:solidFill>
            <a:srgbClr val="76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7B379C-73DA-3C91-31D2-E90F3DD459D3}"/>
              </a:ext>
            </a:extLst>
          </p:cNvPr>
          <p:cNvSpPr/>
          <p:nvPr/>
        </p:nvSpPr>
        <p:spPr>
          <a:xfrm>
            <a:off x="6953922" y="5581962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83293F5-D4FD-FA4A-2E46-71FBFA84BE35}"/>
              </a:ext>
            </a:extLst>
          </p:cNvPr>
          <p:cNvSpPr/>
          <p:nvPr/>
        </p:nvSpPr>
        <p:spPr>
          <a:xfrm>
            <a:off x="6953922" y="5581962"/>
            <a:ext cx="2120900" cy="393700"/>
          </a:xfrm>
          <a:prstGeom prst="rect">
            <a:avLst/>
          </a:prstGeom>
          <a:solidFill>
            <a:srgbClr val="30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64C393-1460-4AF2-C719-65AC4DBBF64A}"/>
              </a:ext>
            </a:extLst>
          </p:cNvPr>
          <p:cNvGrpSpPr/>
          <p:nvPr/>
        </p:nvGrpSpPr>
        <p:grpSpPr>
          <a:xfrm>
            <a:off x="266697" y="90679"/>
            <a:ext cx="12552828" cy="6543675"/>
            <a:chOff x="266700" y="138114"/>
            <a:chExt cx="12424688" cy="657939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CF7AB7AB-CF5F-B31B-1DEB-B61BE46183B4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FE117D8-4B45-2833-4C67-6A79A4D2A26B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D731DEEE-9FA3-3554-719B-39B59A64B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0F4EB9D6-8D25-F15E-1153-6E7971D9C8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자유형 23">
                <a:extLst>
                  <a:ext uri="{FF2B5EF4-FFF2-40B4-BE49-F238E27FC236}">
                    <a16:creationId xmlns:a16="http://schemas.microsoft.com/office/drawing/2014/main" id="{C7DA2AB9-5DAC-15A9-DDA4-A57EB49EE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5CD5AD4A-3CAA-032A-A70F-159A2AB68B3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모서리가 둥근 직사각형 31">
                <a:extLst>
                  <a:ext uri="{FF2B5EF4-FFF2-40B4-BE49-F238E27FC236}">
                    <a16:creationId xmlns:a16="http://schemas.microsoft.com/office/drawing/2014/main" id="{B96CE32C-3D2D-8EDD-C688-6480D9B25DDE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9" name="Group 12">
                <a:extLst>
                  <a:ext uri="{FF2B5EF4-FFF2-40B4-BE49-F238E27FC236}">
                    <a16:creationId xmlns:a16="http://schemas.microsoft.com/office/drawing/2014/main" id="{26312693-4730-1968-C225-198A72B0F45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62" name="Freeform 13">
                  <a:extLst>
                    <a:ext uri="{FF2B5EF4-FFF2-40B4-BE49-F238E27FC236}">
                      <a16:creationId xmlns:a16="http://schemas.microsoft.com/office/drawing/2014/main" id="{887BE23E-6C7D-BE5C-2634-8031A1FBA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14">
                  <a:extLst>
                    <a:ext uri="{FF2B5EF4-FFF2-40B4-BE49-F238E27FC236}">
                      <a16:creationId xmlns:a16="http://schemas.microsoft.com/office/drawing/2014/main" id="{D897A125-E368-0F35-710F-7A603337E3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33E4E8C1-5048-0496-53C4-D97136BC8360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2B52655-3DF5-BBD7-2DE7-0DE589F24620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37EAD51B-4D4C-9BD8-F63F-9BC560D19ADE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5112AFE8-8A41-217D-03FB-F0D6C76DABCC}"/>
                </a:ext>
              </a:extLst>
            </p:cNvPr>
            <p:cNvSpPr/>
            <p:nvPr/>
          </p:nvSpPr>
          <p:spPr>
            <a:xfrm flipH="1">
              <a:off x="918487" y="141838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D089C08-CB61-E8DC-9C8C-AE7243C81F61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C13D6F9-2628-7313-8025-58D3848778A8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0F1DF22A-C946-5941-C0FF-736BFA3452A8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486ABFDC-CDAD-E2A2-F7C7-3A03D116F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84E7EE5-1EB1-553A-C452-F3A62B7416F9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B5048B2-A8C3-D5C9-CF60-827793CB223E}"/>
              </a:ext>
            </a:extLst>
          </p:cNvPr>
          <p:cNvSpPr txBox="1"/>
          <p:nvPr/>
        </p:nvSpPr>
        <p:spPr>
          <a:xfrm>
            <a:off x="2924180" y="3348963"/>
            <a:ext cx="7691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i="0" dirty="0">
                <a:effectLst/>
                <a:latin typeface="Spoqa Han Sans"/>
              </a:rPr>
              <a:t>cv2.HISTCMP_CORREL: </a:t>
            </a:r>
            <a:r>
              <a:rPr lang="ko-KR" altLang="en-US" b="1" i="0" dirty="0">
                <a:effectLst/>
                <a:latin typeface="Spoqa Han Sans"/>
              </a:rPr>
              <a:t>상관관계 </a:t>
            </a:r>
            <a:r>
              <a:rPr lang="en-US" altLang="ko-KR" b="1" i="0" dirty="0">
                <a:effectLst/>
                <a:latin typeface="Spoqa Han Sans"/>
              </a:rPr>
              <a:t>(1: </a:t>
            </a:r>
            <a:r>
              <a:rPr lang="ko-KR" altLang="en-US" b="1" i="0" dirty="0">
                <a:effectLst/>
                <a:latin typeface="Spoqa Han Sans"/>
              </a:rPr>
              <a:t>완전 일치</a:t>
            </a:r>
            <a:r>
              <a:rPr lang="en-US" altLang="ko-KR" b="1" i="0" dirty="0">
                <a:effectLst/>
                <a:latin typeface="Spoqa Han Sans"/>
              </a:rPr>
              <a:t>, -1: </a:t>
            </a:r>
            <a:r>
              <a:rPr lang="ko-KR" altLang="en-US" b="1" i="0" dirty="0">
                <a:effectLst/>
                <a:latin typeface="Spoqa Han Sans"/>
              </a:rPr>
              <a:t>완전 불일치</a:t>
            </a:r>
            <a:r>
              <a:rPr lang="en-US" altLang="ko-KR" b="1" i="0" dirty="0">
                <a:effectLst/>
                <a:latin typeface="Spoqa Han Sans"/>
              </a:rPr>
              <a:t>, 0: </a:t>
            </a:r>
            <a:r>
              <a:rPr lang="ko-KR" altLang="en-US" b="1" i="0" dirty="0">
                <a:effectLst/>
                <a:latin typeface="Spoqa Han Sans"/>
              </a:rPr>
              <a:t>무관계</a:t>
            </a:r>
            <a:r>
              <a:rPr lang="en-US" altLang="ko-KR" b="1" i="0" dirty="0">
                <a:effectLst/>
                <a:latin typeface="Spoqa Han Sans"/>
              </a:rPr>
              <a:t>)</a:t>
            </a:r>
            <a:br>
              <a:rPr lang="ko-KR" altLang="en-US" b="1" dirty="0"/>
            </a:br>
            <a:r>
              <a:rPr lang="en-US" altLang="ko-KR" b="1" i="0" dirty="0">
                <a:effectLst/>
                <a:latin typeface="Spoqa Han Sans"/>
              </a:rPr>
              <a:t>cv2.HISTCMP_CHISQR: </a:t>
            </a:r>
            <a:r>
              <a:rPr lang="ko-KR" altLang="en-US" b="1" i="0" dirty="0" err="1">
                <a:effectLst/>
                <a:latin typeface="Spoqa Han Sans"/>
              </a:rPr>
              <a:t>카이제곱</a:t>
            </a:r>
            <a:r>
              <a:rPr lang="ko-KR" altLang="en-US" b="1" i="0" dirty="0">
                <a:effectLst/>
                <a:latin typeface="Spoqa Han Sans"/>
              </a:rPr>
              <a:t> </a:t>
            </a:r>
            <a:r>
              <a:rPr lang="en-US" altLang="ko-KR" b="1" i="0" dirty="0">
                <a:effectLst/>
                <a:latin typeface="Spoqa Han Sans"/>
              </a:rPr>
              <a:t>(0: </a:t>
            </a:r>
            <a:r>
              <a:rPr lang="ko-KR" altLang="en-US" b="1" i="0" dirty="0">
                <a:effectLst/>
                <a:latin typeface="Spoqa Han Sans"/>
              </a:rPr>
              <a:t>완전 일치</a:t>
            </a:r>
            <a:r>
              <a:rPr lang="en-US" altLang="ko-KR" b="1" i="0" dirty="0">
                <a:effectLst/>
                <a:latin typeface="Spoqa Han Sans"/>
              </a:rPr>
              <a:t>, </a:t>
            </a:r>
            <a:r>
              <a:rPr lang="ko-KR" altLang="en-US" b="1" i="0" dirty="0">
                <a:effectLst/>
                <a:latin typeface="Spoqa Han Sans"/>
              </a:rPr>
              <a:t>무한대</a:t>
            </a:r>
            <a:r>
              <a:rPr lang="en-US" altLang="ko-KR" b="1" i="0" dirty="0">
                <a:effectLst/>
                <a:latin typeface="Spoqa Han Sans"/>
              </a:rPr>
              <a:t>: </a:t>
            </a:r>
            <a:r>
              <a:rPr lang="ko-KR" altLang="en-US" b="1" i="0" dirty="0">
                <a:effectLst/>
                <a:latin typeface="Spoqa Han Sans"/>
              </a:rPr>
              <a:t>완전 불일치</a:t>
            </a:r>
            <a:r>
              <a:rPr lang="en-US" altLang="ko-KR" b="1" i="0" dirty="0">
                <a:effectLst/>
                <a:latin typeface="Spoqa Han Sans"/>
              </a:rPr>
              <a:t>)</a:t>
            </a:r>
            <a:br>
              <a:rPr lang="ko-KR" altLang="en-US" b="1" dirty="0"/>
            </a:br>
            <a:r>
              <a:rPr lang="en-US" altLang="ko-KR" b="1" i="0" dirty="0">
                <a:effectLst/>
                <a:latin typeface="Spoqa Han Sans"/>
              </a:rPr>
              <a:t>cv2.HISTCMP_INTERSECT: </a:t>
            </a:r>
            <a:r>
              <a:rPr lang="ko-KR" altLang="en-US" b="1" i="0" dirty="0">
                <a:effectLst/>
                <a:latin typeface="Spoqa Han Sans"/>
              </a:rPr>
              <a:t>교차 </a:t>
            </a:r>
            <a:r>
              <a:rPr lang="en-US" altLang="ko-KR" b="1" i="0" dirty="0">
                <a:effectLst/>
                <a:latin typeface="Spoqa Han Sans"/>
              </a:rPr>
              <a:t>(1: </a:t>
            </a:r>
            <a:r>
              <a:rPr lang="ko-KR" altLang="en-US" b="1" i="0" dirty="0">
                <a:effectLst/>
                <a:latin typeface="Spoqa Han Sans"/>
              </a:rPr>
              <a:t>완전 일치</a:t>
            </a:r>
            <a:r>
              <a:rPr lang="en-US" altLang="ko-KR" b="1" i="0" dirty="0">
                <a:effectLst/>
                <a:latin typeface="Spoqa Han Sans"/>
              </a:rPr>
              <a:t>, 0: </a:t>
            </a:r>
            <a:r>
              <a:rPr lang="ko-KR" altLang="en-US" b="1" i="0" dirty="0">
                <a:effectLst/>
                <a:latin typeface="Spoqa Han Sans"/>
              </a:rPr>
              <a:t>완전 불일치</a:t>
            </a:r>
            <a:r>
              <a:rPr lang="en-US" altLang="ko-KR" b="1" i="0" dirty="0">
                <a:effectLst/>
                <a:latin typeface="Spoqa Han Sans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i="0" dirty="0">
                <a:effectLst/>
                <a:latin typeface="Spoqa Han Sans"/>
              </a:rPr>
              <a:t>cv2.HISTCMP_BHATTACHARYYA: (0: </a:t>
            </a:r>
            <a:r>
              <a:rPr lang="ko-KR" altLang="en-US" b="1" i="0" dirty="0">
                <a:effectLst/>
                <a:latin typeface="Spoqa Han Sans"/>
              </a:rPr>
              <a:t>완전 일치</a:t>
            </a:r>
            <a:r>
              <a:rPr lang="en-US" altLang="ko-KR" b="1" i="0" dirty="0">
                <a:effectLst/>
                <a:latin typeface="Spoqa Han Sans"/>
              </a:rPr>
              <a:t>, </a:t>
            </a:r>
            <a:r>
              <a:rPr lang="ko-KR" altLang="en-US" b="1" i="0" dirty="0">
                <a:effectLst/>
                <a:latin typeface="Spoqa Han Sans"/>
              </a:rPr>
              <a:t>무한대</a:t>
            </a:r>
            <a:r>
              <a:rPr lang="en-US" altLang="ko-KR" b="1" i="0" dirty="0">
                <a:effectLst/>
                <a:latin typeface="Spoqa Han Sans"/>
              </a:rPr>
              <a:t>: </a:t>
            </a:r>
            <a:r>
              <a:rPr lang="ko-KR" altLang="en-US" b="1" i="0" dirty="0">
                <a:effectLst/>
                <a:latin typeface="Spoqa Han Sans"/>
              </a:rPr>
              <a:t>완전 불일치</a:t>
            </a:r>
            <a:r>
              <a:rPr lang="en-US" altLang="ko-KR" b="1" i="0" dirty="0">
                <a:effectLst/>
                <a:latin typeface="Spoqa Han Sans"/>
              </a:rPr>
              <a:t>)</a:t>
            </a:r>
          </a:p>
          <a:p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5D496188-04DF-D857-508D-2D685298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76" y="1636173"/>
            <a:ext cx="9941954" cy="12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7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304A7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700" kern="0" dirty="0">
                  <a:solidFill>
                    <a:srgbClr val="304A7D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C61EFB-7D11-FAED-AD17-65AA7260932C}"/>
              </a:ext>
            </a:extLst>
          </p:cNvPr>
          <p:cNvSpPr/>
          <p:nvPr/>
        </p:nvSpPr>
        <p:spPr>
          <a:xfrm>
            <a:off x="3125244" y="3273502"/>
            <a:ext cx="5664650" cy="536438"/>
          </a:xfrm>
          <a:prstGeom prst="rect">
            <a:avLst/>
          </a:prstGeom>
          <a:solidFill>
            <a:srgbClr val="ED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6C1A9E-777E-52EE-0939-58D2BEF88455}"/>
              </a:ext>
            </a:extLst>
          </p:cNvPr>
          <p:cNvSpPr/>
          <p:nvPr/>
        </p:nvSpPr>
        <p:spPr>
          <a:xfrm>
            <a:off x="6257193" y="1597814"/>
            <a:ext cx="4041966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76C8AA"/>
                </a:solidFill>
              </a:rPr>
              <a:t>CONTENTS A</a:t>
            </a:r>
            <a:endParaRPr lang="en-US" altLang="ko-KR" sz="1400" b="1" dirty="0">
              <a:solidFill>
                <a:srgbClr val="76C8A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8C8280"/>
                </a:solidFill>
              </a:rPr>
              <a:t>You can use a software program such as Microsoft Power Point to provide the audience with slides that contains your major points or essential information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E9615A2-F3DE-9455-EF47-0F0BA0BCF287}"/>
              </a:ext>
            </a:extLst>
          </p:cNvPr>
          <p:cNvGraphicFramePr>
            <a:graphicFrameLocks noGrp="1"/>
          </p:cNvGraphicFramePr>
          <p:nvPr/>
        </p:nvGraphicFramePr>
        <p:xfrm>
          <a:off x="1678780" y="4803675"/>
          <a:ext cx="9448799" cy="112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97DBD94-6E30-A8F9-7C5A-6F85DCACAE41}"/>
              </a:ext>
            </a:extLst>
          </p:cNvPr>
          <p:cNvGraphicFramePr>
            <a:graphicFrameLocks noGrp="1"/>
          </p:cNvGraphicFramePr>
          <p:nvPr/>
        </p:nvGraphicFramePr>
        <p:xfrm>
          <a:off x="2313779" y="3248643"/>
          <a:ext cx="812800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D9ACB194-D409-704D-297A-C5B3E5399566}"/>
              </a:ext>
            </a:extLst>
          </p:cNvPr>
          <p:cNvGrpSpPr/>
          <p:nvPr/>
        </p:nvGrpSpPr>
        <p:grpSpPr>
          <a:xfrm>
            <a:off x="2199478" y="3548330"/>
            <a:ext cx="8400417" cy="271780"/>
            <a:chOff x="1930399" y="5395468"/>
            <a:chExt cx="8400417" cy="27178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933C75-73AD-78B0-3F10-1F39E31F3C00}"/>
                </a:ext>
              </a:extLst>
            </p:cNvPr>
            <p:cNvSpPr txBox="1"/>
            <p:nvPr/>
          </p:nvSpPr>
          <p:spPr>
            <a:xfrm>
              <a:off x="193039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</a:rPr>
                <a:t>1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F6804-4469-30B0-C0F1-95481D7F50BE}"/>
                </a:ext>
              </a:extLst>
            </p:cNvPr>
            <p:cNvSpPr txBox="1"/>
            <p:nvPr/>
          </p:nvSpPr>
          <p:spPr>
            <a:xfrm>
              <a:off x="274218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</a:rPr>
                <a:t>2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5DFBB3-84BB-5FD9-13AA-87A289AA8138}"/>
                </a:ext>
              </a:extLst>
            </p:cNvPr>
            <p:cNvSpPr txBox="1"/>
            <p:nvPr/>
          </p:nvSpPr>
          <p:spPr>
            <a:xfrm>
              <a:off x="355396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</a:rPr>
                <a:t>3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D56D33-3B19-B77F-DCAD-942C3B1AD69A}"/>
                </a:ext>
              </a:extLst>
            </p:cNvPr>
            <p:cNvSpPr txBox="1"/>
            <p:nvPr/>
          </p:nvSpPr>
          <p:spPr>
            <a:xfrm>
              <a:off x="436575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</a:rPr>
                <a:t>4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8E6BAB-0A58-80FE-2BE3-006444EB341F}"/>
                </a:ext>
              </a:extLst>
            </p:cNvPr>
            <p:cNvSpPr txBox="1"/>
            <p:nvPr/>
          </p:nvSpPr>
          <p:spPr>
            <a:xfrm>
              <a:off x="5177535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</a:rPr>
                <a:t>5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3C6B33-EFAE-FA71-99E4-BB4304DFE2B4}"/>
                </a:ext>
              </a:extLst>
            </p:cNvPr>
            <p:cNvSpPr txBox="1"/>
            <p:nvPr/>
          </p:nvSpPr>
          <p:spPr>
            <a:xfrm>
              <a:off x="598931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</a:rPr>
                <a:t>6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9C291B-4B7E-FFA9-17CC-689D47E6EAEB}"/>
                </a:ext>
              </a:extLst>
            </p:cNvPr>
            <p:cNvSpPr txBox="1"/>
            <p:nvPr/>
          </p:nvSpPr>
          <p:spPr>
            <a:xfrm>
              <a:off x="680110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</a:rPr>
                <a:t>7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EA39E5-E767-F61E-C70E-D79CADEA35A9}"/>
                </a:ext>
              </a:extLst>
            </p:cNvPr>
            <p:cNvSpPr txBox="1"/>
            <p:nvPr/>
          </p:nvSpPr>
          <p:spPr>
            <a:xfrm>
              <a:off x="761288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</a:rPr>
                <a:t>8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D2D6A8-D97C-584E-8DD8-8B07232FF730}"/>
                </a:ext>
              </a:extLst>
            </p:cNvPr>
            <p:cNvSpPr txBox="1"/>
            <p:nvPr/>
          </p:nvSpPr>
          <p:spPr>
            <a:xfrm>
              <a:off x="842467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</a:rPr>
                <a:t>9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FF0635F-E138-D98A-DBDD-CD88E3B5EFC5}"/>
                </a:ext>
              </a:extLst>
            </p:cNvPr>
            <p:cNvSpPr txBox="1"/>
            <p:nvPr/>
          </p:nvSpPr>
          <p:spPr>
            <a:xfrm>
              <a:off x="9188830" y="5395468"/>
              <a:ext cx="367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</a:rPr>
                <a:t>10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B7333DA-D161-B691-B5F3-1151544F3C36}"/>
                </a:ext>
              </a:extLst>
            </p:cNvPr>
            <p:cNvSpPr txBox="1"/>
            <p:nvPr/>
          </p:nvSpPr>
          <p:spPr>
            <a:xfrm>
              <a:off x="9985376" y="5395468"/>
              <a:ext cx="345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100" dirty="0">
                  <a:solidFill>
                    <a:prstClr val="black"/>
                  </a:solidFill>
                </a:rPr>
                <a:t>11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B801FD0-5A0C-E881-1B42-22D90102A11C}"/>
              </a:ext>
            </a:extLst>
          </p:cNvPr>
          <p:cNvGrpSpPr/>
          <p:nvPr/>
        </p:nvGrpSpPr>
        <p:grpSpPr>
          <a:xfrm>
            <a:off x="3842340" y="3180073"/>
            <a:ext cx="3412356" cy="186855"/>
            <a:chOff x="3593646" y="3167512"/>
            <a:chExt cx="3412356" cy="186855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9FFC61A-4A80-F5F1-14E6-74540CFC4AE0}"/>
                </a:ext>
              </a:extLst>
            </p:cNvPr>
            <p:cNvCxnSpPr/>
            <p:nvPr/>
          </p:nvCxnSpPr>
          <p:spPr>
            <a:xfrm>
              <a:off x="3687074" y="3260941"/>
              <a:ext cx="3240000" cy="0"/>
            </a:xfrm>
            <a:prstGeom prst="line">
              <a:avLst/>
            </a:prstGeom>
            <a:ln w="63500">
              <a:solidFill>
                <a:srgbClr val="76C8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28C3DA4-634B-FB60-DA36-498C28306BD6}"/>
                </a:ext>
              </a:extLst>
            </p:cNvPr>
            <p:cNvSpPr/>
            <p:nvPr/>
          </p:nvSpPr>
          <p:spPr>
            <a:xfrm>
              <a:off x="3593646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76C8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C0F2C219-CFA4-7BA7-E67D-D8B9C5D5650B}"/>
                </a:ext>
              </a:extLst>
            </p:cNvPr>
            <p:cNvSpPr/>
            <p:nvPr/>
          </p:nvSpPr>
          <p:spPr>
            <a:xfrm>
              <a:off x="6819147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76C8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171CD4F6-30BC-1B2C-47C7-8E4AF8EE4C64}"/>
              </a:ext>
            </a:extLst>
          </p:cNvPr>
          <p:cNvSpPr/>
          <p:nvPr/>
        </p:nvSpPr>
        <p:spPr>
          <a:xfrm>
            <a:off x="4761830" y="1695463"/>
            <a:ext cx="1175449" cy="1175449"/>
          </a:xfrm>
          <a:prstGeom prst="ellipse">
            <a:avLst/>
          </a:prstGeom>
          <a:solidFill>
            <a:schemeClr val="tx2">
              <a:lumMod val="75000"/>
            </a:schemeClr>
          </a:solidFill>
          <a:ln w="25400">
            <a:solidFill>
              <a:srgbClr val="76C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F1E083-0BC9-5A36-A9EB-4016E7621128}"/>
              </a:ext>
            </a:extLst>
          </p:cNvPr>
          <p:cNvGrpSpPr/>
          <p:nvPr/>
        </p:nvGrpSpPr>
        <p:grpSpPr>
          <a:xfrm>
            <a:off x="147637" y="157162"/>
            <a:ext cx="11896725" cy="6543675"/>
            <a:chOff x="266697" y="138114"/>
            <a:chExt cx="11775283" cy="657939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EC5045F7-DE92-7512-D423-FC728E71251D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AFDDC46-C8F3-FD21-1D10-A72E228AA23B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C23B3679-F788-A29C-B82B-71DB43A9E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0852B3CE-0406-4383-7828-4E0C733F2D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자유형 23">
                <a:extLst>
                  <a:ext uri="{FF2B5EF4-FFF2-40B4-BE49-F238E27FC236}">
                    <a16:creationId xmlns:a16="http://schemas.microsoft.com/office/drawing/2014/main" id="{CFEA016D-E7BA-F0D3-9F42-82A46B1BD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8310376F-A584-6C25-FA72-D8DC390480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31">
                <a:extLst>
                  <a:ext uri="{FF2B5EF4-FFF2-40B4-BE49-F238E27FC236}">
                    <a16:creationId xmlns:a16="http://schemas.microsoft.com/office/drawing/2014/main" id="{D80F2A57-B61C-FCB0-DCAD-4465E6DE3C22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Group 12">
                <a:extLst>
                  <a:ext uri="{FF2B5EF4-FFF2-40B4-BE49-F238E27FC236}">
                    <a16:creationId xmlns:a16="http://schemas.microsoft.com/office/drawing/2014/main" id="{B8E813E3-1A9A-7ABC-F7E1-39121840A26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54" name="Freeform 13">
                  <a:extLst>
                    <a:ext uri="{FF2B5EF4-FFF2-40B4-BE49-F238E27FC236}">
                      <a16:creationId xmlns:a16="http://schemas.microsoft.com/office/drawing/2014/main" id="{12AE6F08-4A15-683E-5E4D-048EBE817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14">
                  <a:extLst>
                    <a:ext uri="{FF2B5EF4-FFF2-40B4-BE49-F238E27FC236}">
                      <a16:creationId xmlns:a16="http://schemas.microsoft.com/office/drawing/2014/main" id="{15F92B84-0294-856B-4AAB-D89DCEB1F7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016670A-402C-023C-9BFA-D25B482D1ED5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DAD310C9-A940-3E05-6486-6E793609403F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6F3ABEF7-0CBA-9062-AE36-E99EAD2FC30C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153DC773-3C17-B166-98B8-D5E56D701E03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6CE75E6-E1FE-D9B7-BC08-12DD84BA91DB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613752A-CA27-4D0E-646A-3F945B1677A3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6D66224D-F1C9-14A1-9815-D5AD0C085774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01980EEB-C396-6EEA-7BF6-BADD5C67C4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05E68D6-31F0-C98D-A384-F8A6795BA11E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0684EF8B-EF43-9964-14E2-A49935D8D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898" y="1417795"/>
            <a:ext cx="9166726" cy="225090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FB63A23-C198-3CFE-8DC1-40AD5D5C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79" y="4405934"/>
            <a:ext cx="9941954" cy="1286023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D3BA311-9687-26A2-CB59-AC9DDE810CC0}"/>
              </a:ext>
            </a:extLst>
          </p:cNvPr>
          <p:cNvSpPr/>
          <p:nvPr/>
        </p:nvSpPr>
        <p:spPr>
          <a:xfrm>
            <a:off x="1676398" y="4786893"/>
            <a:ext cx="9760551" cy="248025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2A99250-58F2-6552-06DA-89AFCB5DE3A3}"/>
              </a:ext>
            </a:extLst>
          </p:cNvPr>
          <p:cNvSpPr/>
          <p:nvPr/>
        </p:nvSpPr>
        <p:spPr>
          <a:xfrm>
            <a:off x="1676398" y="5344480"/>
            <a:ext cx="9760551" cy="248025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1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304A7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700" kern="0" dirty="0">
                  <a:solidFill>
                    <a:srgbClr val="304A7D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4" name="자유형 25">
            <a:extLst>
              <a:ext uri="{FF2B5EF4-FFF2-40B4-BE49-F238E27FC236}">
                <a16:creationId xmlns:a16="http://schemas.microsoft.com/office/drawing/2014/main" id="{37B80B58-EAC0-8F05-EA42-B1997F278547}"/>
              </a:ext>
            </a:extLst>
          </p:cNvPr>
          <p:cNvSpPr/>
          <p:nvPr/>
        </p:nvSpPr>
        <p:spPr>
          <a:xfrm rot="2700000">
            <a:off x="3223506" y="1680207"/>
            <a:ext cx="2699657" cy="4172468"/>
          </a:xfrm>
          <a:custGeom>
            <a:avLst/>
            <a:gdLst>
              <a:gd name="connsiteX0" fmla="*/ 846002 w 2699657"/>
              <a:gd name="connsiteY0" fmla="*/ 164731 h 4172468"/>
              <a:gd name="connsiteX1" fmla="*/ 1641396 w 2699657"/>
              <a:gd name="connsiteY1" fmla="*/ 164731 h 4172468"/>
              <a:gd name="connsiteX2" fmla="*/ 1641396 w 2699657"/>
              <a:gd name="connsiteY2" fmla="*/ 960126 h 4172468"/>
              <a:gd name="connsiteX3" fmla="*/ 1553167 w 2699657"/>
              <a:gd name="connsiteY3" fmla="*/ 1032196 h 4172468"/>
              <a:gd name="connsiteX4" fmla="*/ 1488186 w 2699657"/>
              <a:gd name="connsiteY4" fmla="*/ 1066391 h 4172468"/>
              <a:gd name="connsiteX5" fmla="*/ 1488186 w 2699657"/>
              <a:gd name="connsiteY5" fmla="*/ 1071417 h 4172468"/>
              <a:gd name="connsiteX6" fmla="*/ 1467884 w 2699657"/>
              <a:gd name="connsiteY6" fmla="*/ 1078108 h 4172468"/>
              <a:gd name="connsiteX7" fmla="*/ 1339451 w 2699657"/>
              <a:gd name="connsiteY7" fmla="*/ 1279380 h 4172468"/>
              <a:gd name="connsiteX8" fmla="*/ 1474802 w 2699657"/>
              <a:gd name="connsiteY8" fmla="*/ 1476066 h 4172468"/>
              <a:gd name="connsiteX9" fmla="*/ 1488186 w 2699657"/>
              <a:gd name="connsiteY9" fmla="*/ 1479967 h 4172468"/>
              <a:gd name="connsiteX10" fmla="*/ 1488186 w 2699657"/>
              <a:gd name="connsiteY10" fmla="*/ 1480282 h 4172468"/>
              <a:gd name="connsiteX11" fmla="*/ 1490326 w 2699657"/>
              <a:gd name="connsiteY11" fmla="*/ 1480591 h 4172468"/>
              <a:gd name="connsiteX12" fmla="*/ 1515557 w 2699657"/>
              <a:gd name="connsiteY12" fmla="*/ 1487944 h 4172468"/>
              <a:gd name="connsiteX13" fmla="*/ 1559154 w 2699657"/>
              <a:gd name="connsiteY13" fmla="*/ 1491575 h 4172468"/>
              <a:gd name="connsiteX14" fmla="*/ 1565659 w 2699657"/>
              <a:gd name="connsiteY14" fmla="*/ 1491462 h 4172468"/>
              <a:gd name="connsiteX15" fmla="*/ 1607638 w 2699657"/>
              <a:gd name="connsiteY15" fmla="*/ 1497520 h 4172468"/>
              <a:gd name="connsiteX16" fmla="*/ 2304302 w 2699657"/>
              <a:gd name="connsiteY16" fmla="*/ 1868166 h 4172468"/>
              <a:gd name="connsiteX17" fmla="*/ 2304302 w 2699657"/>
              <a:gd name="connsiteY17" fmla="*/ 3777112 h 4172468"/>
              <a:gd name="connsiteX18" fmla="*/ 395355 w 2699657"/>
              <a:gd name="connsiteY18" fmla="*/ 3777112 h 4172468"/>
              <a:gd name="connsiteX19" fmla="*/ 395355 w 2699657"/>
              <a:gd name="connsiteY19" fmla="*/ 1868166 h 4172468"/>
              <a:gd name="connsiteX20" fmla="*/ 965514 w 2699657"/>
              <a:gd name="connsiteY20" fmla="*/ 1528407 h 4172468"/>
              <a:gd name="connsiteX21" fmla="*/ 1019395 w 2699657"/>
              <a:gd name="connsiteY21" fmla="*/ 1515252 h 4172468"/>
              <a:gd name="connsiteX22" fmla="*/ 1019395 w 2699657"/>
              <a:gd name="connsiteY22" fmla="*/ 1508180 h 4172468"/>
              <a:gd name="connsiteX23" fmla="*/ 1027106 w 2699657"/>
              <a:gd name="connsiteY23" fmla="*/ 1507099 h 4172468"/>
              <a:gd name="connsiteX24" fmla="*/ 1210981 w 2699657"/>
              <a:gd name="connsiteY24" fmla="*/ 1263200 h 4172468"/>
              <a:gd name="connsiteX25" fmla="*/ 1052695 w 2699657"/>
              <a:gd name="connsiteY25" fmla="*/ 1084451 h 4172468"/>
              <a:gd name="connsiteX26" fmla="*/ 1019395 w 2699657"/>
              <a:gd name="connsiteY26" fmla="*/ 1082457 h 4172468"/>
              <a:gd name="connsiteX27" fmla="*/ 1019395 w 2699657"/>
              <a:gd name="connsiteY27" fmla="*/ 1077012 h 4172468"/>
              <a:gd name="connsiteX28" fmla="*/ 934231 w 2699657"/>
              <a:gd name="connsiteY28" fmla="*/ 1032196 h 4172468"/>
              <a:gd name="connsiteX29" fmla="*/ 846002 w 2699657"/>
              <a:gd name="connsiteY29" fmla="*/ 960126 h 4172468"/>
              <a:gd name="connsiteX30" fmla="*/ 846002 w 2699657"/>
              <a:gd name="connsiteY30" fmla="*/ 164731 h 417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99657" h="4172468">
                <a:moveTo>
                  <a:pt x="846002" y="164731"/>
                </a:moveTo>
                <a:cubicBezTo>
                  <a:pt x="1065644" y="-54911"/>
                  <a:pt x="1421754" y="-54911"/>
                  <a:pt x="1641396" y="164731"/>
                </a:cubicBezTo>
                <a:cubicBezTo>
                  <a:pt x="1861039" y="384374"/>
                  <a:pt x="1861039" y="740484"/>
                  <a:pt x="1641396" y="960126"/>
                </a:cubicBezTo>
                <a:cubicBezTo>
                  <a:pt x="1613941" y="987581"/>
                  <a:pt x="1584353" y="1011605"/>
                  <a:pt x="1553167" y="1032196"/>
                </a:cubicBezTo>
                <a:lnTo>
                  <a:pt x="1488186" y="1066391"/>
                </a:lnTo>
                <a:lnTo>
                  <a:pt x="1488186" y="1071417"/>
                </a:lnTo>
                <a:lnTo>
                  <a:pt x="1467884" y="1078108"/>
                </a:lnTo>
                <a:cubicBezTo>
                  <a:pt x="1390946" y="1112238"/>
                  <a:pt x="1337896" y="1189931"/>
                  <a:pt x="1339451" y="1279380"/>
                </a:cubicBezTo>
                <a:cubicBezTo>
                  <a:pt x="1341006" y="1368829"/>
                  <a:pt x="1396725" y="1444630"/>
                  <a:pt x="1474802" y="1476066"/>
                </a:cubicBezTo>
                <a:lnTo>
                  <a:pt x="1488186" y="1479967"/>
                </a:lnTo>
                <a:lnTo>
                  <a:pt x="1488186" y="1480282"/>
                </a:lnTo>
                <a:lnTo>
                  <a:pt x="1490326" y="1480591"/>
                </a:lnTo>
                <a:lnTo>
                  <a:pt x="1515557" y="1487944"/>
                </a:lnTo>
                <a:cubicBezTo>
                  <a:pt x="1529664" y="1490577"/>
                  <a:pt x="1544246" y="1491834"/>
                  <a:pt x="1559154" y="1491575"/>
                </a:cubicBezTo>
                <a:lnTo>
                  <a:pt x="1565659" y="1491462"/>
                </a:lnTo>
                <a:lnTo>
                  <a:pt x="1607638" y="1497520"/>
                </a:lnTo>
                <a:cubicBezTo>
                  <a:pt x="1862888" y="1546939"/>
                  <a:pt x="2106624" y="1670488"/>
                  <a:pt x="2304302" y="1868166"/>
                </a:cubicBezTo>
                <a:cubicBezTo>
                  <a:pt x="2831443" y="2395307"/>
                  <a:pt x="2831443" y="3249971"/>
                  <a:pt x="2304302" y="3777112"/>
                </a:cubicBezTo>
                <a:cubicBezTo>
                  <a:pt x="1777161" y="4304254"/>
                  <a:pt x="922496" y="4304254"/>
                  <a:pt x="395355" y="3777112"/>
                </a:cubicBezTo>
                <a:cubicBezTo>
                  <a:pt x="-131786" y="3249971"/>
                  <a:pt x="-131786" y="2395307"/>
                  <a:pt x="395355" y="1868166"/>
                </a:cubicBezTo>
                <a:cubicBezTo>
                  <a:pt x="560087" y="1703434"/>
                  <a:pt x="756803" y="1590181"/>
                  <a:pt x="965514" y="1528407"/>
                </a:cubicBezTo>
                <a:lnTo>
                  <a:pt x="1019395" y="1515252"/>
                </a:lnTo>
                <a:lnTo>
                  <a:pt x="1019395" y="1508180"/>
                </a:lnTo>
                <a:lnTo>
                  <a:pt x="1027106" y="1507099"/>
                </a:lnTo>
                <a:cubicBezTo>
                  <a:pt x="1145232" y="1490523"/>
                  <a:pt x="1227556" y="1381327"/>
                  <a:pt x="1210981" y="1263200"/>
                </a:cubicBezTo>
                <a:cubicBezTo>
                  <a:pt x="1198549" y="1174605"/>
                  <a:pt x="1134019" y="1106149"/>
                  <a:pt x="1052695" y="1084451"/>
                </a:cubicBezTo>
                <a:lnTo>
                  <a:pt x="1019395" y="1082457"/>
                </a:lnTo>
                <a:lnTo>
                  <a:pt x="1019395" y="1077012"/>
                </a:lnTo>
                <a:lnTo>
                  <a:pt x="934231" y="1032196"/>
                </a:lnTo>
                <a:cubicBezTo>
                  <a:pt x="903044" y="1011605"/>
                  <a:pt x="873457" y="987582"/>
                  <a:pt x="846002" y="960126"/>
                </a:cubicBezTo>
                <a:cubicBezTo>
                  <a:pt x="626359" y="740484"/>
                  <a:pt x="626359" y="384374"/>
                  <a:pt x="846002" y="1647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30200" dist="381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7FE58F-F11B-A1E2-0E11-6EDD045E23F3}"/>
              </a:ext>
            </a:extLst>
          </p:cNvPr>
          <p:cNvSpPr/>
          <p:nvPr/>
        </p:nvSpPr>
        <p:spPr>
          <a:xfrm>
            <a:off x="2892404" y="3793391"/>
            <a:ext cx="22043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id="{A0B4BCC3-DE87-C44F-936A-DC77B694A698}"/>
              </a:ext>
            </a:extLst>
          </p:cNvPr>
          <p:cNvSpPr/>
          <p:nvPr/>
        </p:nvSpPr>
        <p:spPr>
          <a:xfrm>
            <a:off x="2564243" y="2822629"/>
            <a:ext cx="2938255" cy="2938255"/>
          </a:xfrm>
          <a:prstGeom prst="arc">
            <a:avLst>
              <a:gd name="adj1" fmla="val 1686225"/>
              <a:gd name="adj2" fmla="val 16173651"/>
            </a:avLst>
          </a:prstGeom>
          <a:ln w="41275" cap="rnd">
            <a:solidFill>
              <a:srgbClr val="76C8AA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72BCD6D-5917-FDC9-F9A6-D4A30D5B40A2}"/>
              </a:ext>
            </a:extLst>
          </p:cNvPr>
          <p:cNvSpPr/>
          <p:nvPr/>
        </p:nvSpPr>
        <p:spPr>
          <a:xfrm>
            <a:off x="5123547" y="2159530"/>
            <a:ext cx="906255" cy="906255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76C8AA"/>
                </a:solidFill>
              </a:rPr>
              <a:t>남자</a:t>
            </a:r>
            <a:endParaRPr lang="en-US" altLang="ko-KR" sz="1200" dirty="0">
              <a:solidFill>
                <a:srgbClr val="76C8AA"/>
              </a:solidFill>
            </a:endParaRPr>
          </a:p>
          <a:p>
            <a:pPr algn="ctr">
              <a:defRPr/>
            </a:pPr>
            <a:r>
              <a:rPr lang="en-US" altLang="ko-KR" sz="2000" b="1" dirty="0">
                <a:solidFill>
                  <a:srgbClr val="76C8AA"/>
                </a:solidFill>
              </a:rPr>
              <a:t>60</a:t>
            </a:r>
            <a:r>
              <a:rPr lang="en-US" altLang="ko-KR" sz="1400" dirty="0">
                <a:solidFill>
                  <a:srgbClr val="76C8AA"/>
                </a:solidFill>
              </a:rPr>
              <a:t>%</a:t>
            </a:r>
            <a:endParaRPr lang="ko-KR" altLang="en-US" sz="2000" dirty="0">
              <a:solidFill>
                <a:srgbClr val="76C8AA"/>
              </a:solidFill>
            </a:endParaRP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E7198905-9CF7-707C-1CC2-5C890D54EBE6}"/>
              </a:ext>
            </a:extLst>
          </p:cNvPr>
          <p:cNvSpPr/>
          <p:nvPr/>
        </p:nvSpPr>
        <p:spPr>
          <a:xfrm>
            <a:off x="5128190" y="2167150"/>
            <a:ext cx="896967" cy="896967"/>
          </a:xfrm>
          <a:prstGeom prst="arc">
            <a:avLst>
              <a:gd name="adj1" fmla="val 3602228"/>
              <a:gd name="adj2" fmla="val 15951877"/>
            </a:avLst>
          </a:prstGeom>
          <a:ln w="50800" cap="rnd">
            <a:solidFill>
              <a:srgbClr val="76C8AA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82D8717-6E42-B699-AA98-8E426B1D3B88}"/>
              </a:ext>
            </a:extLst>
          </p:cNvPr>
          <p:cNvSpPr/>
          <p:nvPr/>
        </p:nvSpPr>
        <p:spPr>
          <a:xfrm>
            <a:off x="5784200" y="2938641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76C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자유형 58">
            <a:extLst>
              <a:ext uri="{FF2B5EF4-FFF2-40B4-BE49-F238E27FC236}">
                <a16:creationId xmlns:a16="http://schemas.microsoft.com/office/drawing/2014/main" id="{3E3BF8BD-31ED-9B7B-93AE-648567B07B74}"/>
              </a:ext>
            </a:extLst>
          </p:cNvPr>
          <p:cNvSpPr/>
          <p:nvPr/>
        </p:nvSpPr>
        <p:spPr>
          <a:xfrm rot="18900000" flipH="1">
            <a:off x="7004625" y="1680207"/>
            <a:ext cx="2699657" cy="4172468"/>
          </a:xfrm>
          <a:custGeom>
            <a:avLst/>
            <a:gdLst>
              <a:gd name="connsiteX0" fmla="*/ 846002 w 2699657"/>
              <a:gd name="connsiteY0" fmla="*/ 164731 h 4172468"/>
              <a:gd name="connsiteX1" fmla="*/ 1641396 w 2699657"/>
              <a:gd name="connsiteY1" fmla="*/ 164731 h 4172468"/>
              <a:gd name="connsiteX2" fmla="*/ 1641396 w 2699657"/>
              <a:gd name="connsiteY2" fmla="*/ 960126 h 4172468"/>
              <a:gd name="connsiteX3" fmla="*/ 1553167 w 2699657"/>
              <a:gd name="connsiteY3" fmla="*/ 1032196 h 4172468"/>
              <a:gd name="connsiteX4" fmla="*/ 1488186 w 2699657"/>
              <a:gd name="connsiteY4" fmla="*/ 1066391 h 4172468"/>
              <a:gd name="connsiteX5" fmla="*/ 1488186 w 2699657"/>
              <a:gd name="connsiteY5" fmla="*/ 1071417 h 4172468"/>
              <a:gd name="connsiteX6" fmla="*/ 1467884 w 2699657"/>
              <a:gd name="connsiteY6" fmla="*/ 1078108 h 4172468"/>
              <a:gd name="connsiteX7" fmla="*/ 1339451 w 2699657"/>
              <a:gd name="connsiteY7" fmla="*/ 1279380 h 4172468"/>
              <a:gd name="connsiteX8" fmla="*/ 1474802 w 2699657"/>
              <a:gd name="connsiteY8" fmla="*/ 1476066 h 4172468"/>
              <a:gd name="connsiteX9" fmla="*/ 1488186 w 2699657"/>
              <a:gd name="connsiteY9" fmla="*/ 1479967 h 4172468"/>
              <a:gd name="connsiteX10" fmla="*/ 1488186 w 2699657"/>
              <a:gd name="connsiteY10" fmla="*/ 1480282 h 4172468"/>
              <a:gd name="connsiteX11" fmla="*/ 1490326 w 2699657"/>
              <a:gd name="connsiteY11" fmla="*/ 1480591 h 4172468"/>
              <a:gd name="connsiteX12" fmla="*/ 1515557 w 2699657"/>
              <a:gd name="connsiteY12" fmla="*/ 1487944 h 4172468"/>
              <a:gd name="connsiteX13" fmla="*/ 1559154 w 2699657"/>
              <a:gd name="connsiteY13" fmla="*/ 1491575 h 4172468"/>
              <a:gd name="connsiteX14" fmla="*/ 1565659 w 2699657"/>
              <a:gd name="connsiteY14" fmla="*/ 1491462 h 4172468"/>
              <a:gd name="connsiteX15" fmla="*/ 1607638 w 2699657"/>
              <a:gd name="connsiteY15" fmla="*/ 1497520 h 4172468"/>
              <a:gd name="connsiteX16" fmla="*/ 2304302 w 2699657"/>
              <a:gd name="connsiteY16" fmla="*/ 1868166 h 4172468"/>
              <a:gd name="connsiteX17" fmla="*/ 2304302 w 2699657"/>
              <a:gd name="connsiteY17" fmla="*/ 3777112 h 4172468"/>
              <a:gd name="connsiteX18" fmla="*/ 395355 w 2699657"/>
              <a:gd name="connsiteY18" fmla="*/ 3777112 h 4172468"/>
              <a:gd name="connsiteX19" fmla="*/ 395355 w 2699657"/>
              <a:gd name="connsiteY19" fmla="*/ 1868166 h 4172468"/>
              <a:gd name="connsiteX20" fmla="*/ 965514 w 2699657"/>
              <a:gd name="connsiteY20" fmla="*/ 1528407 h 4172468"/>
              <a:gd name="connsiteX21" fmla="*/ 1019395 w 2699657"/>
              <a:gd name="connsiteY21" fmla="*/ 1515252 h 4172468"/>
              <a:gd name="connsiteX22" fmla="*/ 1019395 w 2699657"/>
              <a:gd name="connsiteY22" fmla="*/ 1508180 h 4172468"/>
              <a:gd name="connsiteX23" fmla="*/ 1027106 w 2699657"/>
              <a:gd name="connsiteY23" fmla="*/ 1507099 h 4172468"/>
              <a:gd name="connsiteX24" fmla="*/ 1210981 w 2699657"/>
              <a:gd name="connsiteY24" fmla="*/ 1263200 h 4172468"/>
              <a:gd name="connsiteX25" fmla="*/ 1052695 w 2699657"/>
              <a:gd name="connsiteY25" fmla="*/ 1084451 h 4172468"/>
              <a:gd name="connsiteX26" fmla="*/ 1019395 w 2699657"/>
              <a:gd name="connsiteY26" fmla="*/ 1082457 h 4172468"/>
              <a:gd name="connsiteX27" fmla="*/ 1019395 w 2699657"/>
              <a:gd name="connsiteY27" fmla="*/ 1077012 h 4172468"/>
              <a:gd name="connsiteX28" fmla="*/ 934231 w 2699657"/>
              <a:gd name="connsiteY28" fmla="*/ 1032196 h 4172468"/>
              <a:gd name="connsiteX29" fmla="*/ 846002 w 2699657"/>
              <a:gd name="connsiteY29" fmla="*/ 960126 h 4172468"/>
              <a:gd name="connsiteX30" fmla="*/ 846002 w 2699657"/>
              <a:gd name="connsiteY30" fmla="*/ 164731 h 417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99657" h="4172468">
                <a:moveTo>
                  <a:pt x="846002" y="164731"/>
                </a:moveTo>
                <a:cubicBezTo>
                  <a:pt x="1065644" y="-54911"/>
                  <a:pt x="1421754" y="-54911"/>
                  <a:pt x="1641396" y="164731"/>
                </a:cubicBezTo>
                <a:cubicBezTo>
                  <a:pt x="1861039" y="384374"/>
                  <a:pt x="1861039" y="740484"/>
                  <a:pt x="1641396" y="960126"/>
                </a:cubicBezTo>
                <a:cubicBezTo>
                  <a:pt x="1613941" y="987581"/>
                  <a:pt x="1584353" y="1011605"/>
                  <a:pt x="1553167" y="1032196"/>
                </a:cubicBezTo>
                <a:lnTo>
                  <a:pt x="1488186" y="1066391"/>
                </a:lnTo>
                <a:lnTo>
                  <a:pt x="1488186" y="1071417"/>
                </a:lnTo>
                <a:lnTo>
                  <a:pt x="1467884" y="1078108"/>
                </a:lnTo>
                <a:cubicBezTo>
                  <a:pt x="1390946" y="1112238"/>
                  <a:pt x="1337896" y="1189931"/>
                  <a:pt x="1339451" y="1279380"/>
                </a:cubicBezTo>
                <a:cubicBezTo>
                  <a:pt x="1341006" y="1368829"/>
                  <a:pt x="1396725" y="1444630"/>
                  <a:pt x="1474802" y="1476066"/>
                </a:cubicBezTo>
                <a:lnTo>
                  <a:pt x="1488186" y="1479967"/>
                </a:lnTo>
                <a:lnTo>
                  <a:pt x="1488186" y="1480282"/>
                </a:lnTo>
                <a:lnTo>
                  <a:pt x="1490326" y="1480591"/>
                </a:lnTo>
                <a:lnTo>
                  <a:pt x="1515557" y="1487944"/>
                </a:lnTo>
                <a:cubicBezTo>
                  <a:pt x="1529664" y="1490577"/>
                  <a:pt x="1544246" y="1491834"/>
                  <a:pt x="1559154" y="1491575"/>
                </a:cubicBezTo>
                <a:lnTo>
                  <a:pt x="1565659" y="1491462"/>
                </a:lnTo>
                <a:lnTo>
                  <a:pt x="1607638" y="1497520"/>
                </a:lnTo>
                <a:cubicBezTo>
                  <a:pt x="1862888" y="1546939"/>
                  <a:pt x="2106624" y="1670488"/>
                  <a:pt x="2304302" y="1868166"/>
                </a:cubicBezTo>
                <a:cubicBezTo>
                  <a:pt x="2831443" y="2395307"/>
                  <a:pt x="2831443" y="3249971"/>
                  <a:pt x="2304302" y="3777112"/>
                </a:cubicBezTo>
                <a:cubicBezTo>
                  <a:pt x="1777161" y="4304254"/>
                  <a:pt x="922496" y="4304254"/>
                  <a:pt x="395355" y="3777112"/>
                </a:cubicBezTo>
                <a:cubicBezTo>
                  <a:pt x="-131786" y="3249971"/>
                  <a:pt x="-131786" y="2395307"/>
                  <a:pt x="395355" y="1868166"/>
                </a:cubicBezTo>
                <a:cubicBezTo>
                  <a:pt x="560087" y="1703434"/>
                  <a:pt x="756803" y="1590181"/>
                  <a:pt x="965514" y="1528407"/>
                </a:cubicBezTo>
                <a:lnTo>
                  <a:pt x="1019395" y="1515252"/>
                </a:lnTo>
                <a:lnTo>
                  <a:pt x="1019395" y="1508180"/>
                </a:lnTo>
                <a:lnTo>
                  <a:pt x="1027106" y="1507099"/>
                </a:lnTo>
                <a:cubicBezTo>
                  <a:pt x="1145232" y="1490523"/>
                  <a:pt x="1227556" y="1381327"/>
                  <a:pt x="1210981" y="1263200"/>
                </a:cubicBezTo>
                <a:cubicBezTo>
                  <a:pt x="1198549" y="1174605"/>
                  <a:pt x="1134019" y="1106149"/>
                  <a:pt x="1052695" y="1084451"/>
                </a:cubicBezTo>
                <a:lnTo>
                  <a:pt x="1019395" y="1082457"/>
                </a:lnTo>
                <a:lnTo>
                  <a:pt x="1019395" y="1077012"/>
                </a:lnTo>
                <a:lnTo>
                  <a:pt x="934231" y="1032196"/>
                </a:lnTo>
                <a:cubicBezTo>
                  <a:pt x="903044" y="1011605"/>
                  <a:pt x="873457" y="987582"/>
                  <a:pt x="846002" y="960126"/>
                </a:cubicBezTo>
                <a:cubicBezTo>
                  <a:pt x="626359" y="740484"/>
                  <a:pt x="626359" y="384374"/>
                  <a:pt x="846002" y="1647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30200" dist="381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0CE3E5C-D49C-38ED-D909-F9983CADE9D2}"/>
              </a:ext>
            </a:extLst>
          </p:cNvPr>
          <p:cNvSpPr/>
          <p:nvPr/>
        </p:nvSpPr>
        <p:spPr>
          <a:xfrm flipH="1">
            <a:off x="7831046" y="3793391"/>
            <a:ext cx="22043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DEBF4CBD-7233-D54F-939D-8EBF7D663CB1}"/>
              </a:ext>
            </a:extLst>
          </p:cNvPr>
          <p:cNvSpPr/>
          <p:nvPr/>
        </p:nvSpPr>
        <p:spPr>
          <a:xfrm flipH="1">
            <a:off x="7425290" y="2822629"/>
            <a:ext cx="2938255" cy="2938255"/>
          </a:xfrm>
          <a:prstGeom prst="arc">
            <a:avLst>
              <a:gd name="adj1" fmla="val 76164"/>
              <a:gd name="adj2" fmla="val 16173651"/>
            </a:avLst>
          </a:prstGeom>
          <a:ln w="41275" cap="rnd">
            <a:solidFill>
              <a:srgbClr val="76C8AA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65" name="사각형: 둥근 모서리 31">
            <a:extLst>
              <a:ext uri="{FF2B5EF4-FFF2-40B4-BE49-F238E27FC236}">
                <a16:creationId xmlns:a16="http://schemas.microsoft.com/office/drawing/2014/main" id="{478F97E7-0FD9-A0C0-7621-99AD6121A229}"/>
              </a:ext>
            </a:extLst>
          </p:cNvPr>
          <p:cNvSpPr/>
          <p:nvPr/>
        </p:nvSpPr>
        <p:spPr>
          <a:xfrm flipH="1">
            <a:off x="5879842" y="4237872"/>
            <a:ext cx="1066389" cy="26292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prstClr val="white"/>
                </a:solidFill>
              </a:rPr>
              <a:t>전체 평균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49BB17-6174-06EE-8F6B-5CBFF37A57F2}"/>
              </a:ext>
            </a:extLst>
          </p:cNvPr>
          <p:cNvSpPr txBox="1"/>
          <p:nvPr/>
        </p:nvSpPr>
        <p:spPr>
          <a:xfrm flipH="1">
            <a:off x="5860148" y="4500798"/>
            <a:ext cx="113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C0063ED-41FB-948B-0EE7-B6437E5E4A1F}"/>
              </a:ext>
            </a:extLst>
          </p:cNvPr>
          <p:cNvSpPr/>
          <p:nvPr/>
        </p:nvSpPr>
        <p:spPr>
          <a:xfrm flipH="1">
            <a:off x="6897986" y="2159530"/>
            <a:ext cx="906255" cy="906255"/>
          </a:xfrm>
          <a:prstGeom prst="ellipse">
            <a:avLst/>
          </a:prstGeom>
          <a:solidFill>
            <a:srgbClr val="304A7D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여자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80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68" name="원호 67">
            <a:extLst>
              <a:ext uri="{FF2B5EF4-FFF2-40B4-BE49-F238E27FC236}">
                <a16:creationId xmlns:a16="http://schemas.microsoft.com/office/drawing/2014/main" id="{5022E8AC-CB8F-C22F-10CE-A3DED668595C}"/>
              </a:ext>
            </a:extLst>
          </p:cNvPr>
          <p:cNvSpPr/>
          <p:nvPr/>
        </p:nvSpPr>
        <p:spPr>
          <a:xfrm flipH="1">
            <a:off x="6902631" y="2167150"/>
            <a:ext cx="896967" cy="896967"/>
          </a:xfrm>
          <a:prstGeom prst="arc">
            <a:avLst>
              <a:gd name="adj1" fmla="val 19665565"/>
              <a:gd name="adj2" fmla="val 15951877"/>
            </a:avLst>
          </a:prstGeom>
          <a:ln w="50800" cap="rnd">
            <a:solidFill>
              <a:srgbClr val="76C8AA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4678063-083C-F53B-84A6-A15C2FA63A60}"/>
              </a:ext>
            </a:extLst>
          </p:cNvPr>
          <p:cNvSpPr/>
          <p:nvPr/>
        </p:nvSpPr>
        <p:spPr>
          <a:xfrm flipH="1">
            <a:off x="6945857" y="2305093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76C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9C057F5-6925-E0D3-8A50-7C39FBB92191}"/>
              </a:ext>
            </a:extLst>
          </p:cNvPr>
          <p:cNvSpPr/>
          <p:nvPr/>
        </p:nvSpPr>
        <p:spPr>
          <a:xfrm>
            <a:off x="5293708" y="1471154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kern="0" dirty="0">
                <a:solidFill>
                  <a:prstClr val="black"/>
                </a:solidFill>
              </a:rPr>
              <a:t>■ </a:t>
            </a:r>
            <a:r>
              <a:rPr lang="en-US" altLang="ko-KR" sz="1200" kern="0" dirty="0">
                <a:solidFill>
                  <a:prstClr val="black"/>
                </a:solidFill>
              </a:rPr>
              <a:t>20</a:t>
            </a:r>
            <a:r>
              <a:rPr lang="ko-KR" altLang="en-US" sz="1200" kern="0" dirty="0">
                <a:solidFill>
                  <a:prstClr val="black"/>
                </a:solidFill>
              </a:rPr>
              <a:t>대 남녀 각 </a:t>
            </a:r>
            <a:r>
              <a:rPr lang="en-US" altLang="ko-KR" sz="1200" kern="0" dirty="0">
                <a:solidFill>
                  <a:prstClr val="black"/>
                </a:solidFill>
              </a:rPr>
              <a:t>500</a:t>
            </a:r>
            <a:r>
              <a:rPr lang="ko-KR" altLang="en-US" sz="1200" kern="0" dirty="0">
                <a:solidFill>
                  <a:prstClr val="black"/>
                </a:solidFill>
              </a:rPr>
              <a:t>명 대상 조사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C27421-986E-15FE-6494-68E358936017}"/>
              </a:ext>
            </a:extLst>
          </p:cNvPr>
          <p:cNvGrpSpPr/>
          <p:nvPr/>
        </p:nvGrpSpPr>
        <p:grpSpPr>
          <a:xfrm>
            <a:off x="150023" y="123798"/>
            <a:ext cx="11995062" cy="6550430"/>
            <a:chOff x="266700" y="131322"/>
            <a:chExt cx="11872616" cy="6586184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7C47AEB3-C6D9-B908-1B85-44868B90910D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28F2DCB-6524-E717-7980-2FC4E9D0A352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E2EB4517-FEB5-D303-A645-D5FA78387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12AD93EE-29B6-EBCC-6B5C-BBD5FEFFEA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자유형 23">
                <a:extLst>
                  <a:ext uri="{FF2B5EF4-FFF2-40B4-BE49-F238E27FC236}">
                    <a16:creationId xmlns:a16="http://schemas.microsoft.com/office/drawing/2014/main" id="{E597491C-01AB-D807-7FED-A311327A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7AC75080-E3E0-0C97-19B0-76DB0C63C46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31">
                <a:extLst>
                  <a:ext uri="{FF2B5EF4-FFF2-40B4-BE49-F238E27FC236}">
                    <a16:creationId xmlns:a16="http://schemas.microsoft.com/office/drawing/2014/main" id="{B62D8662-1A3D-B9F2-A8FA-E2FD950F4F53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Group 12">
                <a:extLst>
                  <a:ext uri="{FF2B5EF4-FFF2-40B4-BE49-F238E27FC236}">
                    <a16:creationId xmlns:a16="http://schemas.microsoft.com/office/drawing/2014/main" id="{4DCC7EF2-496E-1A16-1953-13006A737E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40" name="Freeform 13">
                  <a:extLst>
                    <a:ext uri="{FF2B5EF4-FFF2-40B4-BE49-F238E27FC236}">
                      <a16:creationId xmlns:a16="http://schemas.microsoft.com/office/drawing/2014/main" id="{BF89E692-FD99-90B9-ACE6-A21D0DF2E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14">
                  <a:extLst>
                    <a:ext uri="{FF2B5EF4-FFF2-40B4-BE49-F238E27FC236}">
                      <a16:creationId xmlns:a16="http://schemas.microsoft.com/office/drawing/2014/main" id="{79AC1F12-B71C-3219-4B1B-FAAEEF2635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B56E978-7A98-0F2A-F913-D25CB64719B6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7C2112D-F1EE-DA64-3E2B-E1E3D24FB880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FC98EA96-BD60-BFF7-8823-8B14C414B543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5FEBB402-0E25-7799-6884-739E92A328B7}"/>
                </a:ext>
              </a:extLst>
            </p:cNvPr>
            <p:cNvSpPr/>
            <p:nvPr/>
          </p:nvSpPr>
          <p:spPr>
            <a:xfrm flipH="1">
              <a:off x="366415" y="131322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23E1009-9DA4-A4EF-14B4-2BF0EEA7A2A5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C107E36C-A526-944E-2D9A-F08232147317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7CFDE572-0489-FDBA-06C5-0770D2B1A07F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EB189F91-3499-AE10-0018-25AA3BFC7E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D54210D-ADCC-560C-B61E-71FD374B1540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DA88C8D-5806-9A3B-C751-A0BD47463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14" y="1348974"/>
            <a:ext cx="9863784" cy="211875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07C048A-3899-D32A-1CC2-B7C60F8647D3}"/>
              </a:ext>
            </a:extLst>
          </p:cNvPr>
          <p:cNvSpPr txBox="1"/>
          <p:nvPr/>
        </p:nvSpPr>
        <p:spPr>
          <a:xfrm>
            <a:off x="2143671" y="3279408"/>
            <a:ext cx="942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원본</a:t>
            </a:r>
            <a:r>
              <a:rPr lang="en-US" altLang="ko-KR" sz="2400" b="1" dirty="0">
                <a:solidFill>
                  <a:schemeClr val="tx2"/>
                </a:solidFill>
              </a:rPr>
              <a:t>		     </a:t>
            </a:r>
            <a:r>
              <a:rPr lang="ko-KR" altLang="en-US" sz="2400" b="1" dirty="0">
                <a:solidFill>
                  <a:schemeClr val="tx2"/>
                </a:solidFill>
              </a:rPr>
              <a:t>느리게</a:t>
            </a:r>
            <a:r>
              <a:rPr lang="en-US" altLang="ko-KR" sz="2400" b="1" dirty="0">
                <a:solidFill>
                  <a:schemeClr val="tx2"/>
                </a:solidFill>
              </a:rPr>
              <a:t>		  </a:t>
            </a:r>
            <a:r>
              <a:rPr lang="ko-KR" altLang="en-US" sz="2400" b="1" dirty="0">
                <a:solidFill>
                  <a:schemeClr val="tx2"/>
                </a:solidFill>
              </a:rPr>
              <a:t>빠르게</a:t>
            </a:r>
            <a:r>
              <a:rPr lang="en-US" altLang="ko-KR" sz="2400" b="1" dirty="0">
                <a:solidFill>
                  <a:schemeClr val="tx2"/>
                </a:solidFill>
              </a:rPr>
              <a:t>	    </a:t>
            </a:r>
            <a:r>
              <a:rPr lang="ko-KR" altLang="en-US" sz="2400" b="1" dirty="0">
                <a:solidFill>
                  <a:schemeClr val="tx2"/>
                </a:solidFill>
              </a:rPr>
              <a:t>음 살짝 틀리게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B24DFA4-D5B6-4BED-C6BA-AF3E7B24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342" y="4468918"/>
            <a:ext cx="1648246" cy="172837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7C4CA05-4E3A-9A3C-19BC-C1B1D984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404" y="4515634"/>
            <a:ext cx="1670176" cy="1723030"/>
          </a:xfrm>
          <a:prstGeom prst="rect">
            <a:avLst/>
          </a:prstGeom>
        </p:spPr>
      </p:pic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DE2F4C2A-7F34-3D82-8E69-A70F45FB2575}"/>
              </a:ext>
            </a:extLst>
          </p:cNvPr>
          <p:cNvSpPr/>
          <p:nvPr/>
        </p:nvSpPr>
        <p:spPr>
          <a:xfrm>
            <a:off x="4914260" y="3835608"/>
            <a:ext cx="510643" cy="442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5A993BA7-C9E6-1FD3-B7C4-9099EC3D98C0}"/>
              </a:ext>
            </a:extLst>
          </p:cNvPr>
          <p:cNvSpPr/>
          <p:nvPr/>
        </p:nvSpPr>
        <p:spPr>
          <a:xfrm>
            <a:off x="9910175" y="3852338"/>
            <a:ext cx="510643" cy="442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1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/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/>
              <p:cNvSpPr/>
              <p:nvPr/>
            </p:nvSpPr>
            <p:spPr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/>
              <p:cNvSpPr>
                <a:spLocks noEditPoints="1"/>
              </p:cNvSpPr>
              <p:nvPr/>
            </p:nvSpPr>
            <p:spPr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/>
              <p:cNvSpPr/>
              <p:nvPr/>
            </p:nvSpPr>
            <p:spPr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/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>
                  <a:defRPr/>
                </a:pPr>
                <a:endParaRPr lang="en-US" altLang="ko-KR" sz="1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/>
              <p:cNvGrpSpPr>
                <a:grpSpLocks noChangeAspect="1"/>
              </p:cNvGrpSpPr>
              <p:nvPr/>
            </p:nvGrpSpPr>
            <p:grpSpPr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/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prstClr val="white"/>
                    </a:solidFill>
                  </a:rPr>
                  <a:t>5</a:t>
                </a:r>
                <a:endParaRPr lang="ko-KR" alt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500">
                    <a:solidFill>
                      <a:prstClr val="white"/>
                    </a:solidFill>
                  </a:rPr>
                  <a:t>off</a:t>
                </a:r>
                <a:endParaRPr lang="ko-KR" altLang="en-US" sz="5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/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/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algn="ctr" latinLnBrk="0">
                <a:defRPr/>
              </a:pPr>
              <a:r>
                <a:rPr lang="en-US" altLang="ko-KR" sz="2000" i="1" kern="0">
                  <a:solidFill>
                    <a:srgbClr val="304A7D"/>
                  </a:solidFill>
                  <a:latin typeface="Tmon몬소리 Black"/>
                  <a:ea typeface="Tmon몬소리 Black"/>
                </a:rPr>
                <a:t>PPT PRESENTATION </a:t>
              </a:r>
              <a:r>
                <a:rPr lang="en-US" altLang="ko-KR" sz="700" kern="0">
                  <a:solidFill>
                    <a:srgbClr val="304A7D"/>
                  </a:solidFill>
                </a:rPr>
                <a:t>Enjoy your stylish business and campus life with BIZCAM</a:t>
              </a:r>
              <a:endParaRPr lang="ko-KR" altLang="en-US" sz="160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직사각형 39"/>
          <p:cNvSpPr/>
          <p:nvPr/>
        </p:nvSpPr>
        <p:spPr>
          <a:xfrm>
            <a:off x="3125244" y="3273502"/>
            <a:ext cx="5664650" cy="536438"/>
          </a:xfrm>
          <a:prstGeom prst="rect">
            <a:avLst/>
          </a:prstGeom>
          <a:solidFill>
            <a:srgbClr val="ED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57193" y="1597814"/>
            <a:ext cx="4041966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76C8AA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>
                <a:solidFill>
                  <a:srgbClr val="8C8280"/>
                </a:solidFill>
              </a:rPr>
              <a:t>You can use a software program such as Microsoft Power Point to provide the audience with slides that contains your major points or essential information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678780" y="4803675"/>
          <a:ext cx="9448799" cy="112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  <a:endParaRPr kumimoji="0" lang="en-US" altLang="ko-KR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  <a:endParaRPr kumimoji="0" lang="en-US" altLang="ko-KR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  <a:endParaRPr kumimoji="0" lang="en-US" altLang="ko-KR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313779" y="3248643"/>
          <a:ext cx="812800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3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2199478" y="3548330"/>
            <a:ext cx="8400417" cy="271780"/>
            <a:chOff x="1930399" y="5395468"/>
            <a:chExt cx="8400417" cy="271780"/>
          </a:xfrm>
        </p:grpSpPr>
        <p:sp>
          <p:nvSpPr>
            <p:cNvPr id="45" name="TextBox 44"/>
            <p:cNvSpPr txBox="1"/>
            <p:nvPr/>
          </p:nvSpPr>
          <p:spPr>
            <a:xfrm>
              <a:off x="1930399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1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42183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2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53967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3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65751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4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77535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5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89319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6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01103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7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12887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8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24671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9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88830" y="5395468"/>
              <a:ext cx="3679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10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85376" y="5395468"/>
              <a:ext cx="34544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11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842340" y="3180073"/>
            <a:ext cx="3412356" cy="186855"/>
            <a:chOff x="3593646" y="3167512"/>
            <a:chExt cx="3412356" cy="186855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3687074" y="3260941"/>
              <a:ext cx="3240000" cy="0"/>
            </a:xfrm>
            <a:prstGeom prst="line">
              <a:avLst/>
            </a:prstGeom>
            <a:ln w="63500">
              <a:solidFill>
                <a:srgbClr val="76C8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/>
            <p:cNvSpPr/>
            <p:nvPr/>
          </p:nvSpPr>
          <p:spPr>
            <a:xfrm>
              <a:off x="3593646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76C8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6819147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76C8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4761830" y="1695463"/>
            <a:ext cx="1175449" cy="1175449"/>
          </a:xfrm>
          <a:prstGeom prst="ellipse">
            <a:avLst/>
          </a:prstGeom>
          <a:solidFill>
            <a:schemeClr val="tx2">
              <a:lumMod val="75000"/>
            </a:schemeClr>
          </a:solidFill>
          <a:ln w="25400">
            <a:solidFill>
              <a:srgbClr val="76C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7637" y="157162"/>
            <a:ext cx="11896725" cy="6543675"/>
            <a:chOff x="266697" y="138114"/>
            <a:chExt cx="11775283" cy="6579392"/>
          </a:xfrm>
        </p:grpSpPr>
        <p:sp>
          <p:nvSpPr>
            <p:cNvPr id="4" name="사각형: 둥근 위쪽 모서리 3"/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32" name="Freeform 9"/>
              <p:cNvSpPr/>
              <p:nvPr/>
            </p:nvSpPr>
            <p:spPr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6"/>
              <p:cNvSpPr>
                <a:spLocks noEditPoints="1"/>
              </p:cNvSpPr>
              <p:nvPr/>
            </p:nvSpPr>
            <p:spPr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자유형 23"/>
              <p:cNvSpPr/>
              <p:nvPr/>
            </p:nvSpPr>
            <p:spPr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31"/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>
                  <a:defRPr/>
                </a:pPr>
                <a:endParaRPr lang="en-US" altLang="ko-KR" sz="1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Group 12"/>
              <p:cNvGrpSpPr>
                <a:grpSpLocks noChangeAspect="1"/>
              </p:cNvGrpSpPr>
              <p:nvPr/>
            </p:nvGrpSpPr>
            <p:grpSpPr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54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8" name="타원 37"/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prstClr val="white"/>
                    </a:solidFill>
                  </a:rPr>
                  <a:t>5</a:t>
                </a:r>
                <a:endParaRPr lang="ko-KR" alt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500">
                    <a:solidFill>
                      <a:prstClr val="white"/>
                    </a:solidFill>
                  </a:rPr>
                  <a:t>off</a:t>
                </a:r>
                <a:endParaRPr lang="ko-KR" altLang="en-US" sz="5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사각형: 둥근 위쪽 모서리 22"/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/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algn="ctr" latinLnBrk="0">
                <a:defRPr/>
              </a:pPr>
              <a:endParaRPr lang="ko-KR" altLang="en-US" sz="1600">
                <a:solidFill>
                  <a:srgbClr val="304A7D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9" name="직사각형 28"/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9858" y="324783"/>
            <a:ext cx="6935148" cy="369111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95348" y="3998500"/>
            <a:ext cx="7980770" cy="275220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1406395" y="785326"/>
            <a:ext cx="3149081" cy="1253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354689" y="6030686"/>
            <a:ext cx="2575637" cy="709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/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/>
              <p:cNvSpPr/>
              <p:nvPr/>
            </p:nvSpPr>
            <p:spPr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/>
              <p:cNvSpPr>
                <a:spLocks noEditPoints="1"/>
              </p:cNvSpPr>
              <p:nvPr/>
            </p:nvSpPr>
            <p:spPr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/>
              <p:cNvSpPr/>
              <p:nvPr/>
            </p:nvSpPr>
            <p:spPr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/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>
                  <a:defRPr/>
                </a:pPr>
                <a:endParaRPr lang="en-US" altLang="ko-KR" sz="1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/>
              <p:cNvGrpSpPr>
                <a:grpSpLocks noChangeAspect="1"/>
              </p:cNvGrpSpPr>
              <p:nvPr/>
            </p:nvGrpSpPr>
            <p:grpSpPr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/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prstClr val="white"/>
                    </a:solidFill>
                  </a:rPr>
                  <a:t>5</a:t>
                </a:r>
                <a:endParaRPr lang="ko-KR" alt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500">
                    <a:solidFill>
                      <a:prstClr val="white"/>
                    </a:solidFill>
                  </a:rPr>
                  <a:t>off</a:t>
                </a:r>
                <a:endParaRPr lang="ko-KR" altLang="en-US" sz="5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/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/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algn="ctr" latinLnBrk="0">
                <a:defRPr/>
              </a:pPr>
              <a:r>
                <a:rPr lang="en-US" altLang="ko-KR" sz="2000" i="1" kern="0">
                  <a:solidFill>
                    <a:srgbClr val="304A7D"/>
                  </a:solidFill>
                  <a:latin typeface="Tmon몬소리 Black"/>
                  <a:ea typeface="Tmon몬소리 Black"/>
                </a:rPr>
                <a:t>PPT PRESENTATION </a:t>
              </a:r>
              <a:r>
                <a:rPr lang="en-US" altLang="ko-KR" sz="700" kern="0">
                  <a:solidFill>
                    <a:srgbClr val="304A7D"/>
                  </a:solidFill>
                </a:rPr>
                <a:t>Enjoy your stylish business and campus life with BIZCAM</a:t>
              </a:r>
              <a:endParaRPr lang="ko-KR" altLang="en-US" sz="160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직사각형 39"/>
          <p:cNvSpPr/>
          <p:nvPr/>
        </p:nvSpPr>
        <p:spPr>
          <a:xfrm>
            <a:off x="3125244" y="3273502"/>
            <a:ext cx="5664650" cy="536438"/>
          </a:xfrm>
          <a:prstGeom prst="rect">
            <a:avLst/>
          </a:prstGeom>
          <a:solidFill>
            <a:srgbClr val="ED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57193" y="1597814"/>
            <a:ext cx="4041966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76C8AA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>
                <a:solidFill>
                  <a:srgbClr val="8C8280"/>
                </a:solidFill>
              </a:rPr>
              <a:t>You can use a software program such as Microsoft Power Point to provide the audience with slides that contains your major points or essential information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678780" y="4803675"/>
          <a:ext cx="9448799" cy="112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  <a:endParaRPr kumimoji="0" lang="en-US" altLang="ko-KR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  <a:endParaRPr kumimoji="0" lang="en-US" altLang="ko-KR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  <a:endParaRPr kumimoji="0" lang="en-US" altLang="ko-KR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313779" y="3248643"/>
          <a:ext cx="812800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3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2199478" y="3548330"/>
            <a:ext cx="8400417" cy="271780"/>
            <a:chOff x="1930399" y="5395468"/>
            <a:chExt cx="8400417" cy="271780"/>
          </a:xfrm>
        </p:grpSpPr>
        <p:sp>
          <p:nvSpPr>
            <p:cNvPr id="45" name="TextBox 44"/>
            <p:cNvSpPr txBox="1"/>
            <p:nvPr/>
          </p:nvSpPr>
          <p:spPr>
            <a:xfrm>
              <a:off x="1930399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1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42183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2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53967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3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65751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4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77535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5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89319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6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01103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7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12887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8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24671" y="5395468"/>
              <a:ext cx="254001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9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88830" y="5395468"/>
              <a:ext cx="3679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10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85376" y="5395468"/>
              <a:ext cx="34544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prstClr val="black"/>
                  </a:solidFill>
                </a:rPr>
                <a:t>11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842340" y="3180073"/>
            <a:ext cx="3412356" cy="186855"/>
            <a:chOff x="3593646" y="3167512"/>
            <a:chExt cx="3412356" cy="186855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3687074" y="3260941"/>
              <a:ext cx="3240000" cy="0"/>
            </a:xfrm>
            <a:prstGeom prst="line">
              <a:avLst/>
            </a:prstGeom>
            <a:ln w="63500">
              <a:solidFill>
                <a:srgbClr val="76C8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/>
            <p:cNvSpPr/>
            <p:nvPr/>
          </p:nvSpPr>
          <p:spPr>
            <a:xfrm>
              <a:off x="3593646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76C8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6819147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76C8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4761830" y="1695463"/>
            <a:ext cx="1175449" cy="1175449"/>
          </a:xfrm>
          <a:prstGeom prst="ellipse">
            <a:avLst/>
          </a:prstGeom>
          <a:solidFill>
            <a:schemeClr val="tx2">
              <a:lumMod val="75000"/>
            </a:schemeClr>
          </a:solidFill>
          <a:ln w="25400">
            <a:solidFill>
              <a:srgbClr val="76C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7637" y="157162"/>
            <a:ext cx="11896725" cy="6543675"/>
            <a:chOff x="266697" y="138114"/>
            <a:chExt cx="11775283" cy="6579392"/>
          </a:xfrm>
        </p:grpSpPr>
        <p:sp>
          <p:nvSpPr>
            <p:cNvPr id="4" name="사각형: 둥근 위쪽 모서리 3"/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32" name="Freeform 9"/>
              <p:cNvSpPr/>
              <p:nvPr/>
            </p:nvSpPr>
            <p:spPr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6"/>
              <p:cNvSpPr>
                <a:spLocks noEditPoints="1"/>
              </p:cNvSpPr>
              <p:nvPr/>
            </p:nvSpPr>
            <p:spPr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자유형 23"/>
              <p:cNvSpPr/>
              <p:nvPr/>
            </p:nvSpPr>
            <p:spPr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31"/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>
                  <a:defRPr/>
                </a:pPr>
                <a:endParaRPr lang="en-US" altLang="ko-KR" sz="1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Group 12"/>
              <p:cNvGrpSpPr>
                <a:grpSpLocks noChangeAspect="1"/>
              </p:cNvGrpSpPr>
              <p:nvPr/>
            </p:nvGrpSpPr>
            <p:grpSpPr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54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8" name="타원 37"/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prstClr val="white"/>
                    </a:solidFill>
                  </a:rPr>
                  <a:t>5</a:t>
                </a:r>
                <a:endParaRPr lang="ko-KR" alt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500">
                    <a:solidFill>
                      <a:prstClr val="white"/>
                    </a:solidFill>
                  </a:rPr>
                  <a:t>off</a:t>
                </a:r>
                <a:endParaRPr lang="ko-KR" altLang="en-US" sz="5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사각형: 둥근 위쪽 모서리 22"/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/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algn="ctr" latinLnBrk="0">
                <a:defRPr/>
              </a:pPr>
              <a:endParaRPr lang="ko-KR" altLang="en-US" sz="1600">
                <a:solidFill>
                  <a:srgbClr val="304A7D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9" name="직사각형 28"/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3777" y="732712"/>
            <a:ext cx="10220875" cy="539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/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/>
              <p:cNvSpPr/>
              <p:nvPr/>
            </p:nvSpPr>
            <p:spPr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/>
              <p:cNvSpPr>
                <a:spLocks noEditPoints="1"/>
              </p:cNvSpPr>
              <p:nvPr/>
            </p:nvSpPr>
            <p:spPr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/>
              <p:cNvSpPr/>
              <p:nvPr/>
            </p:nvSpPr>
            <p:spPr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/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>
                  <a:defRPr/>
                </a:pPr>
                <a:endParaRPr lang="en-US" altLang="ko-KR" sz="1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/>
              <p:cNvGrpSpPr>
                <a:grpSpLocks noChangeAspect="1"/>
              </p:cNvGrpSpPr>
              <p:nvPr/>
            </p:nvGrpSpPr>
            <p:grpSpPr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/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prstClr val="white"/>
                    </a:solidFill>
                  </a:rPr>
                  <a:t>5</a:t>
                </a:r>
                <a:endParaRPr lang="ko-KR" alt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500">
                    <a:solidFill>
                      <a:prstClr val="white"/>
                    </a:solidFill>
                  </a:rPr>
                  <a:t>off</a:t>
                </a:r>
                <a:endParaRPr lang="ko-KR" altLang="en-US" sz="5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/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/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algn="ctr" latinLnBrk="0">
                <a:defRPr/>
              </a:pPr>
              <a:r>
                <a:rPr lang="en-US" altLang="ko-KR" sz="2000" i="1" kern="0">
                  <a:solidFill>
                    <a:srgbClr val="304A7D"/>
                  </a:solidFill>
                  <a:latin typeface="Tmon몬소리 Black"/>
                  <a:ea typeface="Tmon몬소리 Black"/>
                </a:rPr>
                <a:t>PPT PRESENTATION </a:t>
              </a:r>
              <a:r>
                <a:rPr lang="en-US" altLang="ko-KR" sz="700" kern="0">
                  <a:solidFill>
                    <a:srgbClr val="304A7D"/>
                  </a:solidFill>
                </a:rPr>
                <a:t>Enjoy your stylish business and campus life with BIZCAM</a:t>
              </a:r>
              <a:endParaRPr lang="ko-KR" altLang="en-US" sz="160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678780" y="4803675"/>
          <a:ext cx="9448799" cy="112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  <a:endParaRPr kumimoji="0" lang="en-US" altLang="ko-KR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  <a:endParaRPr kumimoji="0" lang="en-US" altLang="ko-KR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  <a:endParaRPr kumimoji="0" lang="en-US" altLang="ko-KR" sz="1400" b="1" i="0" u="none" strike="noStrike" kern="1200" cap="none" spc="0" normalizeH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 대한 내용을 적어요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6C8AA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3842340" y="3180073"/>
            <a:ext cx="6220175" cy="340606"/>
            <a:chOff x="3593646" y="3167512"/>
            <a:chExt cx="3412356" cy="186855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3687074" y="3260941"/>
              <a:ext cx="3240000" cy="0"/>
            </a:xfrm>
            <a:prstGeom prst="line">
              <a:avLst/>
            </a:prstGeom>
            <a:ln w="63500">
              <a:solidFill>
                <a:srgbClr val="76C8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/>
            <p:cNvSpPr/>
            <p:nvPr/>
          </p:nvSpPr>
          <p:spPr>
            <a:xfrm>
              <a:off x="3593646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76C8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6819147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76C8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4761830" y="1695462"/>
            <a:ext cx="2142654" cy="2142654"/>
          </a:xfrm>
          <a:prstGeom prst="ellipse">
            <a:avLst/>
          </a:prstGeom>
          <a:solidFill>
            <a:schemeClr val="tx2">
              <a:lumMod val="75000"/>
            </a:schemeClr>
          </a:solidFill>
          <a:ln w="25400">
            <a:solidFill>
              <a:srgbClr val="76C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7637" y="157162"/>
            <a:ext cx="11896725" cy="6543675"/>
            <a:chOff x="266697" y="138114"/>
            <a:chExt cx="11775283" cy="6579392"/>
          </a:xfrm>
        </p:grpSpPr>
        <p:sp>
          <p:nvSpPr>
            <p:cNvPr id="4" name="사각형: 둥근 위쪽 모서리 3"/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32" name="Freeform 9"/>
              <p:cNvSpPr/>
              <p:nvPr/>
            </p:nvSpPr>
            <p:spPr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6"/>
              <p:cNvSpPr>
                <a:spLocks noEditPoints="1"/>
              </p:cNvSpPr>
              <p:nvPr/>
            </p:nvSpPr>
            <p:spPr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자유형 23"/>
              <p:cNvSpPr/>
              <p:nvPr/>
            </p:nvSpPr>
            <p:spPr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31"/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>
                  <a:defRPr/>
                </a:pPr>
                <a:endParaRPr lang="en-US" altLang="ko-KR" sz="1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Group 12"/>
              <p:cNvGrpSpPr>
                <a:grpSpLocks noChangeAspect="1"/>
              </p:cNvGrpSpPr>
              <p:nvPr/>
            </p:nvGrpSpPr>
            <p:grpSpPr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54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8" name="타원 37"/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prstClr val="white"/>
                    </a:solidFill>
                  </a:rPr>
                  <a:t>5</a:t>
                </a:r>
                <a:endParaRPr lang="ko-KR" alt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500">
                    <a:solidFill>
                      <a:prstClr val="white"/>
                    </a:solidFill>
                  </a:rPr>
                  <a:t>off</a:t>
                </a:r>
                <a:endParaRPr lang="ko-KR" altLang="en-US" sz="5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사각형: 둥근 위쪽 모서리 22"/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/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algn="ctr" latinLnBrk="0">
                <a:defRPr/>
              </a:pPr>
              <a:endParaRPr lang="ko-KR" altLang="en-US" sz="1600">
                <a:solidFill>
                  <a:srgbClr val="304A7D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9" name="직사각형 28"/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8901" y="1032080"/>
            <a:ext cx="1875317" cy="1722513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38345" y="1002921"/>
            <a:ext cx="1791969" cy="172251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45743" y="1092066"/>
            <a:ext cx="1791969" cy="1708622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46524" y="1076826"/>
            <a:ext cx="1847534" cy="173640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25814" y="4048898"/>
            <a:ext cx="1875317" cy="170862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657939" y="4047187"/>
            <a:ext cx="2014229" cy="175029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97213" y="3981252"/>
            <a:ext cx="1958664" cy="1778078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174742" y="3937239"/>
            <a:ext cx="1901769" cy="1784536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474431" y="2913872"/>
            <a:ext cx="4344566" cy="63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마디</a:t>
            </a:r>
            <a:r>
              <a:rPr lang="en-US" altLang="ko-KR"/>
              <a:t>1</a:t>
            </a:r>
            <a:r>
              <a:rPr lang="ko-KR" altLang="en-US"/>
              <a:t>임을 인식하는 정확도 확인</a:t>
            </a:r>
          </a:p>
          <a:p>
            <a:pPr>
              <a:defRPr/>
            </a:pPr>
            <a:r>
              <a:rPr lang="en-US" altLang="ko-KR"/>
              <a:t>img1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query1(</a:t>
            </a:r>
            <a:r>
              <a:rPr lang="ko-KR" altLang="en-US"/>
              <a:t>마디</a:t>
            </a:r>
            <a:r>
              <a:rPr lang="en-US" altLang="ko-KR"/>
              <a:t>1)</a:t>
            </a:r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972494" y="2974404"/>
            <a:ext cx="4344566" cy="64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마디</a:t>
            </a:r>
            <a:r>
              <a:rPr lang="en-US" altLang="ko-KR"/>
              <a:t>2</a:t>
            </a:r>
            <a:r>
              <a:rPr lang="ko-KR" altLang="en-US"/>
              <a:t>임을 인식하는 정확도 확인</a:t>
            </a:r>
          </a:p>
          <a:p>
            <a:pPr>
              <a:defRPr/>
            </a:pPr>
            <a:r>
              <a:rPr lang="en-US" altLang="ko-KR"/>
              <a:t>img2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query2(</a:t>
            </a:r>
            <a:r>
              <a:rPr lang="ko-KR" altLang="en-US"/>
              <a:t>마디</a:t>
            </a:r>
            <a:r>
              <a:rPr lang="en-US" altLang="ko-KR"/>
              <a:t>2)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33439" y="5906547"/>
            <a:ext cx="4344566" cy="64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마디</a:t>
            </a:r>
            <a:r>
              <a:rPr lang="en-US" altLang="ko-KR"/>
              <a:t>3</a:t>
            </a:r>
            <a:r>
              <a:rPr lang="ko-KR" altLang="en-US"/>
              <a:t>임을 인식하는 정확도 확인</a:t>
            </a:r>
          </a:p>
          <a:p>
            <a:pPr>
              <a:defRPr/>
            </a:pPr>
            <a:r>
              <a:rPr lang="en-US" altLang="ko-KR"/>
              <a:t>img3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query3(</a:t>
            </a:r>
            <a:r>
              <a:rPr lang="ko-KR" altLang="en-US"/>
              <a:t>마디</a:t>
            </a:r>
            <a:r>
              <a:rPr lang="en-US" altLang="ko-KR"/>
              <a:t>3)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995432" y="5903438"/>
            <a:ext cx="4344566" cy="64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마디</a:t>
            </a:r>
            <a:r>
              <a:rPr lang="en-US" altLang="ko-KR"/>
              <a:t>4</a:t>
            </a:r>
            <a:r>
              <a:rPr lang="ko-KR" altLang="en-US"/>
              <a:t>임을 인식하는 정확도 확인</a:t>
            </a:r>
          </a:p>
          <a:p>
            <a:pPr>
              <a:defRPr/>
            </a:pPr>
            <a:r>
              <a:rPr lang="en-US" altLang="ko-KR"/>
              <a:t>img4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query4(</a:t>
            </a:r>
            <a:r>
              <a:rPr lang="ko-KR" altLang="en-US"/>
              <a:t>마디</a:t>
            </a:r>
            <a:r>
              <a:rPr lang="en-US" altLang="ko-KR"/>
              <a:t>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304A7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700" kern="0" dirty="0">
                  <a:solidFill>
                    <a:srgbClr val="304A7D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37" name="다이어그램 36">
            <a:extLst>
              <a:ext uri="{FF2B5EF4-FFF2-40B4-BE49-F238E27FC236}">
                <a16:creationId xmlns:a16="http://schemas.microsoft.com/office/drawing/2014/main" id="{3E28E802-E9E7-56FE-0DFA-C3EB4191ECAD}"/>
              </a:ext>
            </a:extLst>
          </p:cNvPr>
          <p:cNvGraphicFramePr/>
          <p:nvPr/>
        </p:nvGraphicFramePr>
        <p:xfrm>
          <a:off x="5214540" y="1087492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8" name="다이어그램 37">
            <a:extLst>
              <a:ext uri="{FF2B5EF4-FFF2-40B4-BE49-F238E27FC236}">
                <a16:creationId xmlns:a16="http://schemas.microsoft.com/office/drawing/2014/main" id="{E350F26A-9B35-BB13-F16A-14BD2B668A3E}"/>
              </a:ext>
            </a:extLst>
          </p:cNvPr>
          <p:cNvGraphicFramePr/>
          <p:nvPr/>
        </p:nvGraphicFramePr>
        <p:xfrm>
          <a:off x="5214540" y="2655036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9" name="다이어그램 38">
            <a:extLst>
              <a:ext uri="{FF2B5EF4-FFF2-40B4-BE49-F238E27FC236}">
                <a16:creationId xmlns:a16="http://schemas.microsoft.com/office/drawing/2014/main" id="{B542DFDB-352B-B85A-15B9-4FD691F837AD}"/>
              </a:ext>
            </a:extLst>
          </p:cNvPr>
          <p:cNvGraphicFramePr/>
          <p:nvPr/>
        </p:nvGraphicFramePr>
        <p:xfrm>
          <a:off x="5214540" y="4293792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59DFEE8F-498E-16F6-787C-1EBA487896CF}"/>
              </a:ext>
            </a:extLst>
          </p:cNvPr>
          <p:cNvGrpSpPr/>
          <p:nvPr/>
        </p:nvGrpSpPr>
        <p:grpSpPr>
          <a:xfrm>
            <a:off x="1838455" y="1525028"/>
            <a:ext cx="2631945" cy="4515697"/>
            <a:chOff x="1045999" y="-420247"/>
            <a:chExt cx="3149600" cy="5403850"/>
          </a:xfrm>
        </p:grpSpPr>
        <p:grpSp>
          <p:nvGrpSpPr>
            <p:cNvPr id="41" name="Group 4">
              <a:extLst>
                <a:ext uri="{FF2B5EF4-FFF2-40B4-BE49-F238E27FC236}">
                  <a16:creationId xmlns:a16="http://schemas.microsoft.com/office/drawing/2014/main" id="{1A088827-E5F8-5725-1B3E-6EF47F5C965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45999" y="-420247"/>
              <a:ext cx="3149600" cy="5403850"/>
              <a:chOff x="1080" y="584"/>
              <a:chExt cx="1984" cy="3404"/>
            </a:xfrm>
            <a:solidFill>
              <a:srgbClr val="E8EFF7"/>
            </a:solidFill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1B112C6D-AC84-302F-A1A0-B9DF3F13F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" y="1053"/>
                <a:ext cx="64" cy="385"/>
              </a:xfrm>
              <a:custGeom>
                <a:avLst/>
                <a:gdLst>
                  <a:gd name="T0" fmla="*/ 0 w 384"/>
                  <a:gd name="T1" fmla="*/ 0 h 1155"/>
                  <a:gd name="T2" fmla="*/ 0 w 384"/>
                  <a:gd name="T3" fmla="*/ 1155 h 1155"/>
                  <a:gd name="T4" fmla="*/ 196 w 384"/>
                  <a:gd name="T5" fmla="*/ 1155 h 1155"/>
                  <a:gd name="T6" fmla="*/ 216 w 384"/>
                  <a:gd name="T7" fmla="*/ 1155 h 1155"/>
                  <a:gd name="T8" fmla="*/ 255 w 384"/>
                  <a:gd name="T9" fmla="*/ 1148 h 1155"/>
                  <a:gd name="T10" fmla="*/ 289 w 384"/>
                  <a:gd name="T11" fmla="*/ 1135 h 1155"/>
                  <a:gd name="T12" fmla="*/ 320 w 384"/>
                  <a:gd name="T13" fmla="*/ 1115 h 1155"/>
                  <a:gd name="T14" fmla="*/ 344 w 384"/>
                  <a:gd name="T15" fmla="*/ 1090 h 1155"/>
                  <a:gd name="T16" fmla="*/ 363 w 384"/>
                  <a:gd name="T17" fmla="*/ 1060 h 1155"/>
                  <a:gd name="T18" fmla="*/ 376 w 384"/>
                  <a:gd name="T19" fmla="*/ 1025 h 1155"/>
                  <a:gd name="T20" fmla="*/ 383 w 384"/>
                  <a:gd name="T21" fmla="*/ 988 h 1155"/>
                  <a:gd name="T22" fmla="*/ 384 w 384"/>
                  <a:gd name="T23" fmla="*/ 966 h 1155"/>
                  <a:gd name="T24" fmla="*/ 384 w 384"/>
                  <a:gd name="T25" fmla="*/ 189 h 1155"/>
                  <a:gd name="T26" fmla="*/ 383 w 384"/>
                  <a:gd name="T27" fmla="*/ 168 h 1155"/>
                  <a:gd name="T28" fmla="*/ 376 w 384"/>
                  <a:gd name="T29" fmla="*/ 130 h 1155"/>
                  <a:gd name="T30" fmla="*/ 363 w 384"/>
                  <a:gd name="T31" fmla="*/ 95 h 1155"/>
                  <a:gd name="T32" fmla="*/ 344 w 384"/>
                  <a:gd name="T33" fmla="*/ 65 h 1155"/>
                  <a:gd name="T34" fmla="*/ 320 w 384"/>
                  <a:gd name="T35" fmla="*/ 40 h 1155"/>
                  <a:gd name="T36" fmla="*/ 289 w 384"/>
                  <a:gd name="T37" fmla="*/ 22 h 1155"/>
                  <a:gd name="T38" fmla="*/ 255 w 384"/>
                  <a:gd name="T39" fmla="*/ 9 h 1155"/>
                  <a:gd name="T40" fmla="*/ 216 w 384"/>
                  <a:gd name="T41" fmla="*/ 1 h 1155"/>
                  <a:gd name="T42" fmla="*/ 196 w 384"/>
                  <a:gd name="T43" fmla="*/ 0 h 1155"/>
                  <a:gd name="T44" fmla="*/ 0 w 384"/>
                  <a:gd name="T45" fmla="*/ 0 h 1155"/>
                  <a:gd name="T46" fmla="*/ 0 w 384"/>
                  <a:gd name="T47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4" h="1155">
                    <a:moveTo>
                      <a:pt x="0" y="0"/>
                    </a:moveTo>
                    <a:lnTo>
                      <a:pt x="0" y="1155"/>
                    </a:lnTo>
                    <a:lnTo>
                      <a:pt x="196" y="1155"/>
                    </a:lnTo>
                    <a:lnTo>
                      <a:pt x="216" y="1155"/>
                    </a:lnTo>
                    <a:lnTo>
                      <a:pt x="255" y="1148"/>
                    </a:lnTo>
                    <a:lnTo>
                      <a:pt x="289" y="1135"/>
                    </a:lnTo>
                    <a:lnTo>
                      <a:pt x="320" y="1115"/>
                    </a:lnTo>
                    <a:lnTo>
                      <a:pt x="344" y="1090"/>
                    </a:lnTo>
                    <a:lnTo>
                      <a:pt x="363" y="1060"/>
                    </a:lnTo>
                    <a:lnTo>
                      <a:pt x="376" y="1025"/>
                    </a:lnTo>
                    <a:lnTo>
                      <a:pt x="383" y="988"/>
                    </a:lnTo>
                    <a:lnTo>
                      <a:pt x="384" y="966"/>
                    </a:lnTo>
                    <a:lnTo>
                      <a:pt x="384" y="189"/>
                    </a:lnTo>
                    <a:lnTo>
                      <a:pt x="383" y="168"/>
                    </a:lnTo>
                    <a:lnTo>
                      <a:pt x="376" y="130"/>
                    </a:lnTo>
                    <a:lnTo>
                      <a:pt x="363" y="95"/>
                    </a:lnTo>
                    <a:lnTo>
                      <a:pt x="344" y="65"/>
                    </a:lnTo>
                    <a:lnTo>
                      <a:pt x="320" y="40"/>
                    </a:lnTo>
                    <a:lnTo>
                      <a:pt x="289" y="22"/>
                    </a:lnTo>
                    <a:lnTo>
                      <a:pt x="255" y="9"/>
                    </a:lnTo>
                    <a:lnTo>
                      <a:pt x="216" y="1"/>
                    </a:lnTo>
                    <a:lnTo>
                      <a:pt x="19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F1F7"/>
              </a:solidFill>
              <a:ln w="15875">
                <a:solidFill>
                  <a:srgbClr val="76C8AA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745E845B-55F7-0C75-8ED1-F0B63AEC2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3" y="1589"/>
                <a:ext cx="101" cy="640"/>
              </a:xfrm>
              <a:custGeom>
                <a:avLst/>
                <a:gdLst>
                  <a:gd name="T0" fmla="*/ 0 w 302"/>
                  <a:gd name="T1" fmla="*/ 1920 h 1920"/>
                  <a:gd name="T2" fmla="*/ 114 w 302"/>
                  <a:gd name="T3" fmla="*/ 1920 h 1920"/>
                  <a:gd name="T4" fmla="*/ 135 w 302"/>
                  <a:gd name="T5" fmla="*/ 1920 h 1920"/>
                  <a:gd name="T6" fmla="*/ 174 w 302"/>
                  <a:gd name="T7" fmla="*/ 1913 h 1920"/>
                  <a:gd name="T8" fmla="*/ 209 w 302"/>
                  <a:gd name="T9" fmla="*/ 1900 h 1920"/>
                  <a:gd name="T10" fmla="*/ 238 w 302"/>
                  <a:gd name="T11" fmla="*/ 1880 h 1920"/>
                  <a:gd name="T12" fmla="*/ 264 w 302"/>
                  <a:gd name="T13" fmla="*/ 1855 h 1920"/>
                  <a:gd name="T14" fmla="*/ 282 w 302"/>
                  <a:gd name="T15" fmla="*/ 1825 h 1920"/>
                  <a:gd name="T16" fmla="*/ 295 w 302"/>
                  <a:gd name="T17" fmla="*/ 1790 h 1920"/>
                  <a:gd name="T18" fmla="*/ 302 w 302"/>
                  <a:gd name="T19" fmla="*/ 1753 h 1920"/>
                  <a:gd name="T20" fmla="*/ 302 w 302"/>
                  <a:gd name="T21" fmla="*/ 1731 h 1920"/>
                  <a:gd name="T22" fmla="*/ 302 w 302"/>
                  <a:gd name="T23" fmla="*/ 189 h 1920"/>
                  <a:gd name="T24" fmla="*/ 302 w 302"/>
                  <a:gd name="T25" fmla="*/ 167 h 1920"/>
                  <a:gd name="T26" fmla="*/ 295 w 302"/>
                  <a:gd name="T27" fmla="*/ 128 h 1920"/>
                  <a:gd name="T28" fmla="*/ 282 w 302"/>
                  <a:gd name="T29" fmla="*/ 94 h 1920"/>
                  <a:gd name="T30" fmla="*/ 264 w 302"/>
                  <a:gd name="T31" fmla="*/ 65 h 1920"/>
                  <a:gd name="T32" fmla="*/ 238 w 302"/>
                  <a:gd name="T33" fmla="*/ 39 h 1920"/>
                  <a:gd name="T34" fmla="*/ 209 w 302"/>
                  <a:gd name="T35" fmla="*/ 20 h 1920"/>
                  <a:gd name="T36" fmla="*/ 174 w 302"/>
                  <a:gd name="T37" fmla="*/ 7 h 1920"/>
                  <a:gd name="T38" fmla="*/ 135 w 302"/>
                  <a:gd name="T39" fmla="*/ 0 h 1920"/>
                  <a:gd name="T40" fmla="*/ 114 w 302"/>
                  <a:gd name="T41" fmla="*/ 0 h 1920"/>
                  <a:gd name="T42" fmla="*/ 0 w 302"/>
                  <a:gd name="T43" fmla="*/ 0 h 1920"/>
                  <a:gd name="T44" fmla="*/ 0 w 302"/>
                  <a:gd name="T45" fmla="*/ 192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1920">
                    <a:moveTo>
                      <a:pt x="0" y="1920"/>
                    </a:moveTo>
                    <a:lnTo>
                      <a:pt x="114" y="1920"/>
                    </a:lnTo>
                    <a:lnTo>
                      <a:pt x="135" y="1920"/>
                    </a:lnTo>
                    <a:lnTo>
                      <a:pt x="174" y="1913"/>
                    </a:lnTo>
                    <a:lnTo>
                      <a:pt x="209" y="1900"/>
                    </a:lnTo>
                    <a:lnTo>
                      <a:pt x="238" y="1880"/>
                    </a:lnTo>
                    <a:lnTo>
                      <a:pt x="264" y="1855"/>
                    </a:lnTo>
                    <a:lnTo>
                      <a:pt x="282" y="1825"/>
                    </a:lnTo>
                    <a:lnTo>
                      <a:pt x="295" y="1790"/>
                    </a:lnTo>
                    <a:lnTo>
                      <a:pt x="302" y="1753"/>
                    </a:lnTo>
                    <a:lnTo>
                      <a:pt x="302" y="1731"/>
                    </a:lnTo>
                    <a:lnTo>
                      <a:pt x="302" y="189"/>
                    </a:lnTo>
                    <a:lnTo>
                      <a:pt x="302" y="167"/>
                    </a:lnTo>
                    <a:lnTo>
                      <a:pt x="295" y="128"/>
                    </a:lnTo>
                    <a:lnTo>
                      <a:pt x="282" y="94"/>
                    </a:lnTo>
                    <a:lnTo>
                      <a:pt x="264" y="65"/>
                    </a:lnTo>
                    <a:lnTo>
                      <a:pt x="238" y="39"/>
                    </a:lnTo>
                    <a:lnTo>
                      <a:pt x="209" y="20"/>
                    </a:lnTo>
                    <a:lnTo>
                      <a:pt x="174" y="7"/>
                    </a:lnTo>
                    <a:lnTo>
                      <a:pt x="135" y="0"/>
                    </a:lnTo>
                    <a:lnTo>
                      <a:pt x="114" y="0"/>
                    </a:lnTo>
                    <a:lnTo>
                      <a:pt x="0" y="0"/>
                    </a:lnTo>
                    <a:lnTo>
                      <a:pt x="0" y="1920"/>
                    </a:lnTo>
                    <a:close/>
                  </a:path>
                </a:pathLst>
              </a:custGeom>
              <a:solidFill>
                <a:srgbClr val="ECF1F7"/>
              </a:solidFill>
              <a:ln w="15875">
                <a:solidFill>
                  <a:srgbClr val="76C8AA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1E231A44-1C1A-C304-0C48-911268913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1851"/>
                <a:ext cx="1920" cy="2137"/>
              </a:xfrm>
              <a:custGeom>
                <a:avLst/>
                <a:gdLst>
                  <a:gd name="T0" fmla="*/ 1152 w 5761"/>
                  <a:gd name="T1" fmla="*/ 0 h 6913"/>
                  <a:gd name="T2" fmla="*/ 976 w 5761"/>
                  <a:gd name="T3" fmla="*/ 13 h 6913"/>
                  <a:gd name="T4" fmla="*/ 756 w 5761"/>
                  <a:gd name="T5" fmla="*/ 69 h 6913"/>
                  <a:gd name="T6" fmla="*/ 554 w 5761"/>
                  <a:gd name="T7" fmla="*/ 165 h 6913"/>
                  <a:gd name="T8" fmla="*/ 377 w 5761"/>
                  <a:gd name="T9" fmla="*/ 298 h 6913"/>
                  <a:gd name="T10" fmla="*/ 229 w 5761"/>
                  <a:gd name="T11" fmla="*/ 462 h 6913"/>
                  <a:gd name="T12" fmla="*/ 114 w 5761"/>
                  <a:gd name="T13" fmla="*/ 652 h 6913"/>
                  <a:gd name="T14" fmla="*/ 36 w 5761"/>
                  <a:gd name="T15" fmla="*/ 864 h 6913"/>
                  <a:gd name="T16" fmla="*/ 1 w 5761"/>
                  <a:gd name="T17" fmla="*/ 1091 h 6913"/>
                  <a:gd name="T18" fmla="*/ 0 w 5761"/>
                  <a:gd name="T19" fmla="*/ 3456 h 6913"/>
                  <a:gd name="T20" fmla="*/ 1 w 5761"/>
                  <a:gd name="T21" fmla="*/ 5820 h 6913"/>
                  <a:gd name="T22" fmla="*/ 36 w 5761"/>
                  <a:gd name="T23" fmla="*/ 6049 h 6913"/>
                  <a:gd name="T24" fmla="*/ 114 w 5761"/>
                  <a:gd name="T25" fmla="*/ 6260 h 6913"/>
                  <a:gd name="T26" fmla="*/ 229 w 5761"/>
                  <a:gd name="T27" fmla="*/ 6450 h 6913"/>
                  <a:gd name="T28" fmla="*/ 377 w 5761"/>
                  <a:gd name="T29" fmla="*/ 6613 h 6913"/>
                  <a:gd name="T30" fmla="*/ 554 w 5761"/>
                  <a:gd name="T31" fmla="*/ 6746 h 6913"/>
                  <a:gd name="T32" fmla="*/ 756 w 5761"/>
                  <a:gd name="T33" fmla="*/ 6842 h 6913"/>
                  <a:gd name="T34" fmla="*/ 976 w 5761"/>
                  <a:gd name="T35" fmla="*/ 6900 h 6913"/>
                  <a:gd name="T36" fmla="*/ 1152 w 5761"/>
                  <a:gd name="T37" fmla="*/ 6913 h 6913"/>
                  <a:gd name="T38" fmla="*/ 4668 w 5761"/>
                  <a:gd name="T39" fmla="*/ 6911 h 6913"/>
                  <a:gd name="T40" fmla="*/ 4897 w 5761"/>
                  <a:gd name="T41" fmla="*/ 6877 h 6913"/>
                  <a:gd name="T42" fmla="*/ 5108 w 5761"/>
                  <a:gd name="T43" fmla="*/ 6799 h 6913"/>
                  <a:gd name="T44" fmla="*/ 5299 w 5761"/>
                  <a:gd name="T45" fmla="*/ 6684 h 6913"/>
                  <a:gd name="T46" fmla="*/ 5461 w 5761"/>
                  <a:gd name="T47" fmla="*/ 6535 h 6913"/>
                  <a:gd name="T48" fmla="*/ 5594 w 5761"/>
                  <a:gd name="T49" fmla="*/ 6358 h 6913"/>
                  <a:gd name="T50" fmla="*/ 5692 w 5761"/>
                  <a:gd name="T51" fmla="*/ 6157 h 6913"/>
                  <a:gd name="T52" fmla="*/ 5748 w 5761"/>
                  <a:gd name="T53" fmla="*/ 5936 h 6913"/>
                  <a:gd name="T54" fmla="*/ 5761 w 5761"/>
                  <a:gd name="T55" fmla="*/ 5761 h 6913"/>
                  <a:gd name="T56" fmla="*/ 5761 w 5761"/>
                  <a:gd name="T57" fmla="*/ 1152 h 6913"/>
                  <a:gd name="T58" fmla="*/ 5748 w 5761"/>
                  <a:gd name="T59" fmla="*/ 976 h 6913"/>
                  <a:gd name="T60" fmla="*/ 5692 w 5761"/>
                  <a:gd name="T61" fmla="*/ 756 h 6913"/>
                  <a:gd name="T62" fmla="*/ 5594 w 5761"/>
                  <a:gd name="T63" fmla="*/ 554 h 6913"/>
                  <a:gd name="T64" fmla="*/ 5461 w 5761"/>
                  <a:gd name="T65" fmla="*/ 377 h 6913"/>
                  <a:gd name="T66" fmla="*/ 5299 w 5761"/>
                  <a:gd name="T67" fmla="*/ 227 h 6913"/>
                  <a:gd name="T68" fmla="*/ 5108 w 5761"/>
                  <a:gd name="T69" fmla="*/ 112 h 6913"/>
                  <a:gd name="T70" fmla="*/ 4897 w 5761"/>
                  <a:gd name="T71" fmla="*/ 36 h 6913"/>
                  <a:gd name="T72" fmla="*/ 4668 w 5761"/>
                  <a:gd name="T73" fmla="*/ 0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1" h="6913">
                    <a:moveTo>
                      <a:pt x="4609" y="0"/>
                    </a:moveTo>
                    <a:lnTo>
                      <a:pt x="1152" y="0"/>
                    </a:lnTo>
                    <a:lnTo>
                      <a:pt x="1093" y="0"/>
                    </a:lnTo>
                    <a:lnTo>
                      <a:pt x="976" y="13"/>
                    </a:lnTo>
                    <a:lnTo>
                      <a:pt x="864" y="36"/>
                    </a:lnTo>
                    <a:lnTo>
                      <a:pt x="756" y="69"/>
                    </a:lnTo>
                    <a:lnTo>
                      <a:pt x="652" y="112"/>
                    </a:lnTo>
                    <a:lnTo>
                      <a:pt x="554" y="165"/>
                    </a:lnTo>
                    <a:lnTo>
                      <a:pt x="462" y="227"/>
                    </a:lnTo>
                    <a:lnTo>
                      <a:pt x="377" y="298"/>
                    </a:lnTo>
                    <a:lnTo>
                      <a:pt x="300" y="377"/>
                    </a:lnTo>
                    <a:lnTo>
                      <a:pt x="229" y="462"/>
                    </a:lnTo>
                    <a:lnTo>
                      <a:pt x="167" y="554"/>
                    </a:lnTo>
                    <a:lnTo>
                      <a:pt x="114" y="652"/>
                    </a:lnTo>
                    <a:lnTo>
                      <a:pt x="69" y="756"/>
                    </a:lnTo>
                    <a:lnTo>
                      <a:pt x="36" y="864"/>
                    </a:lnTo>
                    <a:lnTo>
                      <a:pt x="13" y="976"/>
                    </a:lnTo>
                    <a:lnTo>
                      <a:pt x="1" y="1091"/>
                    </a:lnTo>
                    <a:lnTo>
                      <a:pt x="0" y="1152"/>
                    </a:lnTo>
                    <a:lnTo>
                      <a:pt x="0" y="3456"/>
                    </a:lnTo>
                    <a:lnTo>
                      <a:pt x="0" y="5761"/>
                    </a:lnTo>
                    <a:lnTo>
                      <a:pt x="1" y="5820"/>
                    </a:lnTo>
                    <a:lnTo>
                      <a:pt x="13" y="5936"/>
                    </a:lnTo>
                    <a:lnTo>
                      <a:pt x="36" y="6049"/>
                    </a:lnTo>
                    <a:lnTo>
                      <a:pt x="69" y="6157"/>
                    </a:lnTo>
                    <a:lnTo>
                      <a:pt x="114" y="6260"/>
                    </a:lnTo>
                    <a:lnTo>
                      <a:pt x="167" y="6358"/>
                    </a:lnTo>
                    <a:lnTo>
                      <a:pt x="229" y="6450"/>
                    </a:lnTo>
                    <a:lnTo>
                      <a:pt x="300" y="6535"/>
                    </a:lnTo>
                    <a:lnTo>
                      <a:pt x="377" y="6613"/>
                    </a:lnTo>
                    <a:lnTo>
                      <a:pt x="462" y="6684"/>
                    </a:lnTo>
                    <a:lnTo>
                      <a:pt x="554" y="6746"/>
                    </a:lnTo>
                    <a:lnTo>
                      <a:pt x="652" y="6799"/>
                    </a:lnTo>
                    <a:lnTo>
                      <a:pt x="756" y="6842"/>
                    </a:lnTo>
                    <a:lnTo>
                      <a:pt x="864" y="6877"/>
                    </a:lnTo>
                    <a:lnTo>
                      <a:pt x="976" y="6900"/>
                    </a:lnTo>
                    <a:lnTo>
                      <a:pt x="1093" y="6911"/>
                    </a:lnTo>
                    <a:lnTo>
                      <a:pt x="1152" y="6913"/>
                    </a:lnTo>
                    <a:lnTo>
                      <a:pt x="4609" y="6913"/>
                    </a:lnTo>
                    <a:lnTo>
                      <a:pt x="4668" y="6911"/>
                    </a:lnTo>
                    <a:lnTo>
                      <a:pt x="4784" y="6900"/>
                    </a:lnTo>
                    <a:lnTo>
                      <a:pt x="4897" y="6877"/>
                    </a:lnTo>
                    <a:lnTo>
                      <a:pt x="5005" y="6842"/>
                    </a:lnTo>
                    <a:lnTo>
                      <a:pt x="5108" y="6799"/>
                    </a:lnTo>
                    <a:lnTo>
                      <a:pt x="5206" y="6746"/>
                    </a:lnTo>
                    <a:lnTo>
                      <a:pt x="5299" y="6684"/>
                    </a:lnTo>
                    <a:lnTo>
                      <a:pt x="5384" y="6613"/>
                    </a:lnTo>
                    <a:lnTo>
                      <a:pt x="5461" y="6535"/>
                    </a:lnTo>
                    <a:lnTo>
                      <a:pt x="5532" y="6450"/>
                    </a:lnTo>
                    <a:lnTo>
                      <a:pt x="5594" y="6358"/>
                    </a:lnTo>
                    <a:lnTo>
                      <a:pt x="5647" y="6260"/>
                    </a:lnTo>
                    <a:lnTo>
                      <a:pt x="5692" y="6157"/>
                    </a:lnTo>
                    <a:lnTo>
                      <a:pt x="5725" y="6049"/>
                    </a:lnTo>
                    <a:lnTo>
                      <a:pt x="5748" y="5936"/>
                    </a:lnTo>
                    <a:lnTo>
                      <a:pt x="5759" y="5820"/>
                    </a:lnTo>
                    <a:lnTo>
                      <a:pt x="5761" y="5761"/>
                    </a:lnTo>
                    <a:lnTo>
                      <a:pt x="5761" y="3456"/>
                    </a:lnTo>
                    <a:lnTo>
                      <a:pt x="5761" y="1152"/>
                    </a:lnTo>
                    <a:lnTo>
                      <a:pt x="5759" y="1091"/>
                    </a:lnTo>
                    <a:lnTo>
                      <a:pt x="5748" y="976"/>
                    </a:lnTo>
                    <a:lnTo>
                      <a:pt x="5725" y="864"/>
                    </a:lnTo>
                    <a:lnTo>
                      <a:pt x="5692" y="756"/>
                    </a:lnTo>
                    <a:lnTo>
                      <a:pt x="5647" y="652"/>
                    </a:lnTo>
                    <a:lnTo>
                      <a:pt x="5594" y="554"/>
                    </a:lnTo>
                    <a:lnTo>
                      <a:pt x="5532" y="462"/>
                    </a:lnTo>
                    <a:lnTo>
                      <a:pt x="5461" y="377"/>
                    </a:lnTo>
                    <a:lnTo>
                      <a:pt x="5384" y="298"/>
                    </a:lnTo>
                    <a:lnTo>
                      <a:pt x="5299" y="227"/>
                    </a:lnTo>
                    <a:lnTo>
                      <a:pt x="5206" y="165"/>
                    </a:lnTo>
                    <a:lnTo>
                      <a:pt x="5108" y="112"/>
                    </a:lnTo>
                    <a:lnTo>
                      <a:pt x="5005" y="69"/>
                    </a:lnTo>
                    <a:lnTo>
                      <a:pt x="4897" y="36"/>
                    </a:lnTo>
                    <a:lnTo>
                      <a:pt x="4784" y="13"/>
                    </a:lnTo>
                    <a:lnTo>
                      <a:pt x="4668" y="0"/>
                    </a:lnTo>
                    <a:lnTo>
                      <a:pt x="4609" y="0"/>
                    </a:lnTo>
                    <a:close/>
                  </a:path>
                </a:pathLst>
              </a:custGeom>
              <a:solidFill>
                <a:srgbClr val="ECF1F7"/>
              </a:solidFill>
              <a:ln w="15875">
                <a:solidFill>
                  <a:srgbClr val="76C8AA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id="{BE0192B4-4995-3547-8528-A03361362E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0" y="584"/>
                <a:ext cx="1920" cy="34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rgbClr val="76C8AA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aphicFrame>
          <p:nvGraphicFramePr>
            <p:cNvPr id="42" name="다이어그램 41">
              <a:extLst>
                <a:ext uri="{FF2B5EF4-FFF2-40B4-BE49-F238E27FC236}">
                  <a16:creationId xmlns:a16="http://schemas.microsoft.com/office/drawing/2014/main" id="{FEA229F2-9E50-9057-9D2B-E8E6DA6205DD}"/>
                </a:ext>
              </a:extLst>
            </p:cNvPr>
            <p:cNvGraphicFramePr/>
            <p:nvPr/>
          </p:nvGraphicFramePr>
          <p:xfrm>
            <a:off x="1171888" y="-223839"/>
            <a:ext cx="2809867" cy="5127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805C1E98-E9B5-0EA6-D245-CED1FA8DA4D5}"/>
              </a:ext>
            </a:extLst>
          </p:cNvPr>
          <p:cNvSpPr/>
          <p:nvPr/>
        </p:nvSpPr>
        <p:spPr>
          <a:xfrm rot="16200000">
            <a:off x="-2771719" y="3026501"/>
            <a:ext cx="6541309" cy="712119"/>
          </a:xfrm>
          <a:prstGeom prst="round2SameRect">
            <a:avLst/>
          </a:prstGeom>
          <a:solidFill>
            <a:srgbClr val="304A7D"/>
          </a:solidFill>
          <a:ln>
            <a:noFill/>
          </a:ln>
          <a:effectLst>
            <a:outerShdw blurRad="139700" dist="381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D17983F-38CE-2F4C-1998-2685AE4FF769}"/>
              </a:ext>
            </a:extLst>
          </p:cNvPr>
          <p:cNvGrpSpPr/>
          <p:nvPr/>
        </p:nvGrpSpPr>
        <p:grpSpPr>
          <a:xfrm>
            <a:off x="303847" y="1053764"/>
            <a:ext cx="335490" cy="2328797"/>
            <a:chOff x="426028" y="1087492"/>
            <a:chExt cx="332065" cy="2341508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FBB7E925-A0F4-6C85-0343-298493A05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67" y="1695463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E04375B-424E-DB7E-9621-41ECA3C23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944" y="3272796"/>
              <a:ext cx="92872" cy="15620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23">
              <a:extLst>
                <a:ext uri="{FF2B5EF4-FFF2-40B4-BE49-F238E27FC236}">
                  <a16:creationId xmlns:a16="http://schemas.microsoft.com/office/drawing/2014/main" id="{4978B8C3-7F66-B2FB-F643-344A9CFCA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76" y="2758235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55BEFE8-1B26-2C35-FFFB-F4581D504326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17546" y="2240784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모서리가 둥근 직사각형 31">
              <a:extLst>
                <a:ext uri="{FF2B5EF4-FFF2-40B4-BE49-F238E27FC236}">
                  <a16:creationId xmlns:a16="http://schemas.microsoft.com/office/drawing/2014/main" id="{7051CB54-0DFD-FC1F-4979-629DCDF2EF76}"/>
                </a:ext>
              </a:extLst>
            </p:cNvPr>
            <p:cNvSpPr/>
            <p:nvPr/>
          </p:nvSpPr>
          <p:spPr>
            <a:xfrm>
              <a:off x="426028" y="1087492"/>
              <a:ext cx="324305" cy="324305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>
                <a:defRPr/>
              </a:pPr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47" name="Group 12">
              <a:extLst>
                <a:ext uri="{FF2B5EF4-FFF2-40B4-BE49-F238E27FC236}">
                  <a16:creationId xmlns:a16="http://schemas.microsoft.com/office/drawing/2014/main" id="{6D72B67A-BA80-4D84-A3CD-34A6D3733BA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4269" y="11725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FAFC1C72-9D7C-8F17-6141-3160007AB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2EFAF240-3EE8-625E-AA45-47AF388C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E61C7C0-1DF0-E4B1-B9D3-FC3423B8B99F}"/>
                </a:ext>
              </a:extLst>
            </p:cNvPr>
            <p:cNvSpPr/>
            <p:nvPr/>
          </p:nvSpPr>
          <p:spPr>
            <a:xfrm>
              <a:off x="612709" y="1613447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0EC3097-2C95-9439-38EE-C2E727A2A89D}"/>
                </a:ext>
              </a:extLst>
            </p:cNvPr>
            <p:cNvSpPr/>
            <p:nvPr/>
          </p:nvSpPr>
          <p:spPr>
            <a:xfrm>
              <a:off x="586332" y="3197190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8E0A9E36-157A-38E6-216D-2B7CC45FF71D}"/>
              </a:ext>
            </a:extLst>
          </p:cNvPr>
          <p:cNvSpPr/>
          <p:nvPr/>
        </p:nvSpPr>
        <p:spPr>
          <a:xfrm rot="16200000" flipV="1">
            <a:off x="3177843" y="-2210905"/>
            <a:ext cx="6541309" cy="11182200"/>
          </a:xfrm>
          <a:prstGeom prst="round2SameRect">
            <a:avLst>
              <a:gd name="adj1" fmla="val 186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6AA5A5F-CD49-B069-5BB3-8AE59FAC38E2}"/>
              </a:ext>
            </a:extLst>
          </p:cNvPr>
          <p:cNvGrpSpPr/>
          <p:nvPr/>
        </p:nvGrpSpPr>
        <p:grpSpPr>
          <a:xfrm>
            <a:off x="243619" y="194608"/>
            <a:ext cx="521458" cy="412279"/>
            <a:chOff x="366415" y="223646"/>
            <a:chExt cx="516135" cy="41452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A284388-E79D-5C9A-418C-4385571304C0}"/>
                </a:ext>
              </a:extLst>
            </p:cNvPr>
            <p:cNvGrpSpPr/>
            <p:nvPr/>
          </p:nvGrpSpPr>
          <p:grpSpPr>
            <a:xfrm>
              <a:off x="495017" y="223646"/>
              <a:ext cx="265151" cy="265151"/>
              <a:chOff x="1593332" y="2172798"/>
              <a:chExt cx="1083168" cy="1083168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56B5504-008C-C4F8-429F-2ECA237D6048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6CF9911-B9DB-7BD8-CAD3-F6F758C35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3118862-FE4B-6B22-6416-2FC813FAE31F}"/>
                </a:ext>
              </a:extLst>
            </p:cNvPr>
            <p:cNvSpPr/>
            <p:nvPr/>
          </p:nvSpPr>
          <p:spPr>
            <a:xfrm>
              <a:off x="366415" y="484287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1DAF46A3-ABE5-D458-E3C1-BE21D68824B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42739" y="2461555"/>
            <a:ext cx="4453040" cy="255756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12D364-41CB-F253-22A3-86F5E55B0406}"/>
              </a:ext>
            </a:extLst>
          </p:cNvPr>
          <p:cNvSpPr txBox="1"/>
          <p:nvPr/>
        </p:nvSpPr>
        <p:spPr>
          <a:xfrm>
            <a:off x="3572548" y="82000"/>
            <a:ext cx="4697484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한계점 보완 </a:t>
            </a:r>
            <a:endParaRPr lang="en-US" altLang="ko-KR" sz="4000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ea typeface="Tmon몬소리 Black" panose="02000A03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2ED1BD-89AD-8F43-3921-6B14A1177D49}"/>
              </a:ext>
            </a:extLst>
          </p:cNvPr>
          <p:cNvSpPr txBox="1"/>
          <p:nvPr/>
        </p:nvSpPr>
        <p:spPr>
          <a:xfrm>
            <a:off x="5588421" y="5843015"/>
            <a:ext cx="172015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= </a:t>
            </a:r>
            <a:r>
              <a:rPr lang="ko-KR" altLang="en-US" sz="1400" b="1" dirty="0"/>
              <a:t>파형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스펙트럼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2A10060B-808E-2A28-DDBC-9AF98E3CF20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70096" y="2325364"/>
            <a:ext cx="2228503" cy="2228503"/>
          </a:xfrm>
          <a:prstGeom prst="rect">
            <a:avLst/>
          </a:prstGeom>
        </p:spPr>
      </p:pic>
      <p:pic>
        <p:nvPicPr>
          <p:cNvPr id="5124" name="Picture 4" descr="가벼운 책 페이지 넘기기 | 일러스트 PSD 무료 다운로드 - Pikbest">
            <a:extLst>
              <a:ext uri="{FF2B5EF4-FFF2-40B4-BE49-F238E27FC236}">
                <a16:creationId xmlns:a16="http://schemas.microsoft.com/office/drawing/2014/main" id="{2A7D52AA-58F6-F154-4E56-8E064989F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437" y="2649192"/>
            <a:ext cx="2096475" cy="209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51366C9-2D13-639C-C356-8719EB2A5B34}"/>
              </a:ext>
            </a:extLst>
          </p:cNvPr>
          <p:cNvSpPr txBox="1"/>
          <p:nvPr/>
        </p:nvSpPr>
        <p:spPr>
          <a:xfrm>
            <a:off x="5648573" y="5374593"/>
            <a:ext cx="159984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>
                <a:solidFill>
                  <a:schemeClr val="tx2"/>
                </a:solidFill>
              </a:rPr>
              <a:t>스펙트로그램</a:t>
            </a:r>
            <a:r>
              <a:rPr lang="ko-KR" altLang="en-US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E07326-FC62-EB2C-13B4-6FBFBB62CE2F}"/>
              </a:ext>
            </a:extLst>
          </p:cNvPr>
          <p:cNvSpPr txBox="1"/>
          <p:nvPr/>
        </p:nvSpPr>
        <p:spPr>
          <a:xfrm>
            <a:off x="1916302" y="5338114"/>
            <a:ext cx="10778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2"/>
                </a:solidFill>
              </a:rPr>
              <a:t>영상</a:t>
            </a: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25F817-7BBB-880E-F9C3-A7B9AD8DF16D}"/>
              </a:ext>
            </a:extLst>
          </p:cNvPr>
          <p:cNvSpPr txBox="1"/>
          <p:nvPr/>
        </p:nvSpPr>
        <p:spPr>
          <a:xfrm>
            <a:off x="9558797" y="5338114"/>
            <a:ext cx="198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더 정확한 </a:t>
            </a:r>
            <a:endParaRPr lang="en-US" altLang="ko-KR" b="1" dirty="0"/>
          </a:p>
          <a:p>
            <a:r>
              <a:rPr lang="ko-KR" altLang="en-US" b="1" dirty="0"/>
              <a:t>악보 넘김 시스템</a:t>
            </a: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93639B-38BE-5916-556E-FC4870CE3F97}"/>
              </a:ext>
            </a:extLst>
          </p:cNvPr>
          <p:cNvSpPr/>
          <p:nvPr/>
        </p:nvSpPr>
        <p:spPr>
          <a:xfrm flipH="1">
            <a:off x="765077" y="126236"/>
            <a:ext cx="11894319" cy="521032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sz="1600" dirty="0">
              <a:solidFill>
                <a:srgbClr val="304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C3263"/>
            </a:gs>
            <a:gs pos="8000">
              <a:srgbClr val="EEF3F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683D5F-0181-253E-1716-4619CBBB2ED0}"/>
              </a:ext>
            </a:extLst>
          </p:cNvPr>
          <p:cNvSpPr txBox="1"/>
          <p:nvPr/>
        </p:nvSpPr>
        <p:spPr>
          <a:xfrm>
            <a:off x="1589780" y="311616"/>
            <a:ext cx="9389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개발배경</a:t>
            </a:r>
            <a:endParaRPr lang="en-US" altLang="ko-KR" sz="4000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Picture 4" descr="App Store에서 제공하는 Piascore - 스마트 음악 악보">
            <a:extLst>
              <a:ext uri="{FF2B5EF4-FFF2-40B4-BE49-F238E27FC236}">
                <a16:creationId xmlns:a16="http://schemas.microsoft.com/office/drawing/2014/main" id="{4BD4EBDD-8E0E-54F8-4D5E-8BD02DEF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13" y="1172573"/>
            <a:ext cx="3559878" cy="475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lue Turn - 악보넘겨주는 페달 :: The fever drives you">
            <a:extLst>
              <a:ext uri="{FF2B5EF4-FFF2-40B4-BE49-F238E27FC236}">
                <a16:creationId xmlns:a16="http://schemas.microsoft.com/office/drawing/2014/main" id="{5FF87402-75F9-B07A-6AFA-2949A2DB5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55" y="1172573"/>
            <a:ext cx="4394730" cy="29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쉽게 스크롤 - 자동 스크롤 - Google Play 앱">
            <a:extLst>
              <a:ext uri="{FF2B5EF4-FFF2-40B4-BE49-F238E27FC236}">
                <a16:creationId xmlns:a16="http://schemas.microsoft.com/office/drawing/2014/main" id="{717FCEED-EFC2-FC22-B9F2-6F03EFF9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89" y="4354222"/>
            <a:ext cx="2192162" cy="21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2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683D5F-0181-253E-1716-4619CBBB2ED0}"/>
              </a:ext>
            </a:extLst>
          </p:cNvPr>
          <p:cNvSpPr txBox="1"/>
          <p:nvPr/>
        </p:nvSpPr>
        <p:spPr>
          <a:xfrm>
            <a:off x="1589780" y="311616"/>
            <a:ext cx="9389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사례분석</a:t>
            </a:r>
            <a:endParaRPr lang="en-US" altLang="ko-KR" sz="4000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010074E5-C640-7B7A-A32E-A02C6FE63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19200"/>
              </p:ext>
            </p:extLst>
          </p:nvPr>
        </p:nvGraphicFramePr>
        <p:xfrm>
          <a:off x="1601839" y="1249165"/>
          <a:ext cx="9812228" cy="51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057">
                  <a:extLst>
                    <a:ext uri="{9D8B030D-6E8A-4147-A177-3AD203B41FA5}">
                      <a16:colId xmlns:a16="http://schemas.microsoft.com/office/drawing/2014/main" val="1010017217"/>
                    </a:ext>
                  </a:extLst>
                </a:gridCol>
                <a:gridCol w="2453057">
                  <a:extLst>
                    <a:ext uri="{9D8B030D-6E8A-4147-A177-3AD203B41FA5}">
                      <a16:colId xmlns:a16="http://schemas.microsoft.com/office/drawing/2014/main" val="2602270583"/>
                    </a:ext>
                  </a:extLst>
                </a:gridCol>
                <a:gridCol w="2453057">
                  <a:extLst>
                    <a:ext uri="{9D8B030D-6E8A-4147-A177-3AD203B41FA5}">
                      <a16:colId xmlns:a16="http://schemas.microsoft.com/office/drawing/2014/main" val="660827629"/>
                    </a:ext>
                  </a:extLst>
                </a:gridCol>
                <a:gridCol w="2453057">
                  <a:extLst>
                    <a:ext uri="{9D8B030D-6E8A-4147-A177-3AD203B41FA5}">
                      <a16:colId xmlns:a16="http://schemas.microsoft.com/office/drawing/2014/main" val="804996977"/>
                    </a:ext>
                  </a:extLst>
                </a:gridCol>
              </a:tblGrid>
              <a:tr h="10327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자동 스크롤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얼굴인식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페이지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터너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호환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127386"/>
                  </a:ext>
                </a:extLst>
              </a:tr>
              <a:tr h="10327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O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600" dirty="0"/>
                        <a:t>O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600" dirty="0"/>
                        <a:t>O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571113"/>
                  </a:ext>
                </a:extLst>
              </a:tr>
              <a:tr h="103270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600" dirty="0"/>
                        <a:t>O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600" dirty="0"/>
                        <a:t>O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684477"/>
                  </a:ext>
                </a:extLst>
              </a:tr>
              <a:tr h="103270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600" dirty="0"/>
                        <a:t>X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600" dirty="0"/>
                        <a:t>X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600" dirty="0"/>
                        <a:t>O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315759"/>
                  </a:ext>
                </a:extLst>
              </a:tr>
              <a:tr h="103270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600" dirty="0"/>
                        <a:t>O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600" dirty="0"/>
                        <a:t>X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600" dirty="0"/>
                        <a:t>O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960278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90F9244F-5A4E-5588-D788-E156EEFCD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205" b="19092"/>
          <a:stretch/>
        </p:blipFill>
        <p:spPr>
          <a:xfrm>
            <a:off x="1597741" y="4349050"/>
            <a:ext cx="2442415" cy="106953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343FBA1-7E24-CB41-1765-37D258906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741" y="3302144"/>
            <a:ext cx="2442415" cy="104452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B13F92C-858C-8248-A59A-314819E03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118" y="2278901"/>
            <a:ext cx="2440038" cy="108809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1D37D3F-7109-0F59-578A-7118BF964A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473"/>
          <a:stretch/>
        </p:blipFill>
        <p:spPr>
          <a:xfrm>
            <a:off x="1597741" y="5369915"/>
            <a:ext cx="2442415" cy="10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6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002D1A-BFA1-1CE6-8C37-11CBCC7586FB}"/>
              </a:ext>
            </a:extLst>
          </p:cNvPr>
          <p:cNvSpPr txBox="1"/>
          <p:nvPr/>
        </p:nvSpPr>
        <p:spPr>
          <a:xfrm>
            <a:off x="1589780" y="311616"/>
            <a:ext cx="9389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000" i="1" ker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문제정의</a:t>
            </a:r>
            <a:endParaRPr lang="en-US" altLang="ko-KR" sz="4000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883C9F-7298-D365-8191-A97195AD2F20}"/>
              </a:ext>
            </a:extLst>
          </p:cNvPr>
          <p:cNvSpPr/>
          <p:nvPr/>
        </p:nvSpPr>
        <p:spPr>
          <a:xfrm>
            <a:off x="1589780" y="1411797"/>
            <a:ext cx="2832930" cy="1098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모션사용</a:t>
            </a:r>
            <a:r>
              <a:rPr lang="en-US" altLang="ko-KR" dirty="0"/>
              <a:t>, </a:t>
            </a:r>
            <a:r>
              <a:rPr lang="ko-KR" altLang="en-US" dirty="0"/>
              <a:t>페이지 </a:t>
            </a:r>
            <a:r>
              <a:rPr lang="ko-KR" altLang="en-US" dirty="0" err="1"/>
              <a:t>터너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0789A4-12F3-411E-11C4-AE4CDD67C0F7}"/>
              </a:ext>
            </a:extLst>
          </p:cNvPr>
          <p:cNvSpPr/>
          <p:nvPr/>
        </p:nvSpPr>
        <p:spPr>
          <a:xfrm>
            <a:off x="1589780" y="3140679"/>
            <a:ext cx="2832930" cy="1098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얼굴인식 사용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10BDB2-DECE-2722-E669-09DC2F8D5DAB}"/>
              </a:ext>
            </a:extLst>
          </p:cNvPr>
          <p:cNvSpPr/>
          <p:nvPr/>
        </p:nvSpPr>
        <p:spPr>
          <a:xfrm>
            <a:off x="1589780" y="5065168"/>
            <a:ext cx="2832930" cy="1098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 스크롤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30A0F-F2D2-80F3-B318-4ACB3749B1EB}"/>
              </a:ext>
            </a:extLst>
          </p:cNvPr>
          <p:cNvSpPr txBox="1"/>
          <p:nvPr/>
        </p:nvSpPr>
        <p:spPr>
          <a:xfrm>
            <a:off x="5008162" y="1411797"/>
            <a:ext cx="6071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연주 도중에 특정 제스처를 취해야하기 때문에 연주자의 몰입을 </a:t>
            </a:r>
            <a:r>
              <a:rPr lang="ko-KR" altLang="en-US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깸</a:t>
            </a:r>
            <a:endParaRPr lang="en-US" altLang="ko-KR" sz="16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페이지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터너를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사용하려면 약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4-8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만원정도의 돈을 주고 </a:t>
            </a:r>
            <a:r>
              <a:rPr lang="ko-KR" altLang="ko-KR" sz="16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구매해</a:t>
            </a:r>
            <a:r>
              <a:rPr lang="ko-KR" altLang="en-US" sz="16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야함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977F6-92B7-B8EA-ECCF-63C029A72D78}"/>
              </a:ext>
            </a:extLst>
          </p:cNvPr>
          <p:cNvSpPr txBox="1"/>
          <p:nvPr/>
        </p:nvSpPr>
        <p:spPr>
          <a:xfrm>
            <a:off x="5008162" y="3135090"/>
            <a:ext cx="5878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마스크를 끼면 얼굴인식을 사용하지 못</a:t>
            </a:r>
            <a:r>
              <a:rPr lang="ko-KR" altLang="en-US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en-US" altLang="ko-KR" sz="16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마스크를 끼고 있지 않다고 해도 이 셋 다 동작을 아주 크게 해야만 인식이 잘 </a:t>
            </a:r>
            <a:r>
              <a:rPr lang="ko-KR" altLang="en-US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됨</a:t>
            </a:r>
            <a:endParaRPr lang="en-US" altLang="ko-KR" sz="16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잠금버튼과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가까운 아이패드 사용시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299737-0F5E-7C17-3461-998C3C891DB9}"/>
              </a:ext>
            </a:extLst>
          </p:cNvPr>
          <p:cNvSpPr txBox="1"/>
          <p:nvPr/>
        </p:nvSpPr>
        <p:spPr>
          <a:xfrm>
            <a:off x="5008162" y="5171330"/>
            <a:ext cx="5533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악보와 건반을 </a:t>
            </a:r>
            <a:r>
              <a:rPr lang="ko-KR" altLang="ko-KR" sz="16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번갈아가면서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봐야하는데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악보가 계속 움직이면 보면 지점을 놓쳐버리게 되는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168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2" cy="6577013"/>
            <a:chOff x="266697" y="140493"/>
            <a:chExt cx="11772902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7066" y="-2105026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26DA5E-9BBE-E779-BB0D-77642E469F27}"/>
              </a:ext>
            </a:extLst>
          </p:cNvPr>
          <p:cNvSpPr txBox="1"/>
          <p:nvPr/>
        </p:nvSpPr>
        <p:spPr>
          <a:xfrm>
            <a:off x="1560283" y="310426"/>
            <a:ext cx="9389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극복방안</a:t>
            </a:r>
            <a:endParaRPr lang="en-US" altLang="ko-KR" sz="4000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35679-97B6-C9DA-F1E4-44FD42B746C4}"/>
              </a:ext>
            </a:extLst>
          </p:cNvPr>
          <p:cNvSpPr txBox="1"/>
          <p:nvPr/>
        </p:nvSpPr>
        <p:spPr>
          <a:xfrm>
            <a:off x="1557999" y="2490608"/>
            <a:ext cx="1004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사용할 악보의 파형과 사용자의 전자기기로 입력된 사용자 연주의 파형을 비교하여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악보의 한페이지가 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95%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정도 채워질 때쯤 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페이지를 자동으로 넘겨주는 시스템을 구현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944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83667" y="109217"/>
            <a:ext cx="12024665" cy="6579392"/>
            <a:chOff x="183572" y="138114"/>
            <a:chExt cx="12024665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385704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183572" y="14071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09EA3E8-ABFE-F77E-8B06-3F920DB51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536" y="1422794"/>
            <a:ext cx="8969538" cy="35445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6F4ECFF-9999-8F5B-79DB-415F915C68B0}"/>
              </a:ext>
            </a:extLst>
          </p:cNvPr>
          <p:cNvSpPr txBox="1"/>
          <p:nvPr/>
        </p:nvSpPr>
        <p:spPr>
          <a:xfrm>
            <a:off x="7213318" y="3214247"/>
            <a:ext cx="968535" cy="369332"/>
          </a:xfrm>
          <a:prstGeom prst="rect">
            <a:avLst/>
          </a:prstGeom>
          <a:noFill/>
          <a:ln w="857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0965D-C608-9567-5318-0EACCF0CD8ED}"/>
              </a:ext>
            </a:extLst>
          </p:cNvPr>
          <p:cNvSpPr txBox="1"/>
          <p:nvPr/>
        </p:nvSpPr>
        <p:spPr>
          <a:xfrm>
            <a:off x="1580566" y="287793"/>
            <a:ext cx="9389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시스템 </a:t>
            </a:r>
            <a:r>
              <a:rPr lang="ko-KR" altLang="en-US" sz="4000" i="1" kern="0" dirty="0" err="1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아키텍쳐</a:t>
            </a:r>
            <a:endParaRPr lang="en-US" altLang="ko-KR" sz="4000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87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83667" y="109217"/>
            <a:ext cx="12024665" cy="6579392"/>
            <a:chOff x="183572" y="138114"/>
            <a:chExt cx="12024665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385704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183572" y="14071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1600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4012D0-F52B-6323-D1CF-53106C9E3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92" y="684000"/>
            <a:ext cx="10267676" cy="243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7B4718-3CE1-37F6-869C-B3279E64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44" y="3397724"/>
            <a:ext cx="8537172" cy="310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AC9069-1101-5C10-CC24-EEBFF7950732}"/>
              </a:ext>
            </a:extLst>
          </p:cNvPr>
          <p:cNvSpPr txBox="1"/>
          <p:nvPr/>
        </p:nvSpPr>
        <p:spPr>
          <a:xfrm>
            <a:off x="1275372" y="19811"/>
            <a:ext cx="9389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왜 파형인가</a:t>
            </a:r>
            <a:r>
              <a:rPr lang="en-US" altLang="ko-KR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683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83667" y="109217"/>
            <a:ext cx="12024665" cy="6579392"/>
            <a:chOff x="183572" y="138114"/>
            <a:chExt cx="12024665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385704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183572" y="14071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i="1" kern="0" dirty="0">
                  <a:ln w="15875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이미지 비교 모델 선정 이유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FF7FA15-1521-429E-C30E-75D246F77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78" y="1402940"/>
            <a:ext cx="5864989" cy="45160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7D4A1DE-5D31-357C-6C40-68DD7CAD5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344" y="939018"/>
            <a:ext cx="5961292" cy="34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3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F03A900A-8075-0ADA-78E4-1AA542F263F7}"/>
              </a:ext>
            </a:extLst>
          </p:cNvPr>
          <p:cNvGraphicFramePr/>
          <p:nvPr/>
        </p:nvGraphicFramePr>
        <p:xfrm>
          <a:off x="1350803" y="1614178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DDC9DEF9-3AA4-7523-D299-CF3AEF5CE561}"/>
              </a:ext>
            </a:extLst>
          </p:cNvPr>
          <p:cNvSpPr/>
          <p:nvPr/>
        </p:nvSpPr>
        <p:spPr>
          <a:xfrm>
            <a:off x="6652115" y="6060993"/>
            <a:ext cx="157437" cy="157437"/>
          </a:xfrm>
          <a:prstGeom prst="ellipse">
            <a:avLst/>
          </a:prstGeom>
          <a:noFill/>
          <a:ln w="28575">
            <a:solidFill>
              <a:srgbClr val="304A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2D4FD6-DAEF-11C7-F20F-73535E3DD8D7}"/>
              </a:ext>
            </a:extLst>
          </p:cNvPr>
          <p:cNvSpPr/>
          <p:nvPr/>
        </p:nvSpPr>
        <p:spPr>
          <a:xfrm>
            <a:off x="6838553" y="5998522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7D9AA44-766B-1CF9-BB06-9191EBE03B7D}"/>
              </a:ext>
            </a:extLst>
          </p:cNvPr>
          <p:cNvSpPr/>
          <p:nvPr/>
        </p:nvSpPr>
        <p:spPr>
          <a:xfrm>
            <a:off x="5074361" y="6060993"/>
            <a:ext cx="157437" cy="157437"/>
          </a:xfrm>
          <a:prstGeom prst="ellipse">
            <a:avLst/>
          </a:prstGeom>
          <a:noFill/>
          <a:ln w="28575">
            <a:solidFill>
              <a:srgbClr val="76C8A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C6DED3-8C2C-F594-7411-3514E1240B15}"/>
              </a:ext>
            </a:extLst>
          </p:cNvPr>
          <p:cNvSpPr/>
          <p:nvPr/>
        </p:nvSpPr>
        <p:spPr>
          <a:xfrm>
            <a:off x="5260799" y="5998522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모서리가 둥근 직사각형 39">
            <a:extLst>
              <a:ext uri="{FF2B5EF4-FFF2-40B4-BE49-F238E27FC236}">
                <a16:creationId xmlns:a16="http://schemas.microsoft.com/office/drawing/2014/main" id="{E9AFA9DA-5D45-5D12-F7BF-4C977005BA37}"/>
              </a:ext>
            </a:extLst>
          </p:cNvPr>
          <p:cNvSpPr/>
          <p:nvPr/>
        </p:nvSpPr>
        <p:spPr>
          <a:xfrm>
            <a:off x="4843640" y="2421081"/>
            <a:ext cx="982228" cy="3371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450</a:t>
            </a:r>
            <a:r>
              <a:rPr lang="en-US" altLang="ko-KR" sz="1100" dirty="0">
                <a:solidFill>
                  <a:prstClr val="white"/>
                </a:solidFill>
              </a:rPr>
              <a:t> (45%)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9">
            <a:extLst>
              <a:ext uri="{FF2B5EF4-FFF2-40B4-BE49-F238E27FC236}">
                <a16:creationId xmlns:a16="http://schemas.microsoft.com/office/drawing/2014/main" id="{AA842775-5680-B675-7911-F1C58C752F5E}"/>
              </a:ext>
            </a:extLst>
          </p:cNvPr>
          <p:cNvSpPr/>
          <p:nvPr/>
        </p:nvSpPr>
        <p:spPr>
          <a:xfrm>
            <a:off x="8074520" y="3998421"/>
            <a:ext cx="982228" cy="3371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450</a:t>
            </a:r>
            <a:r>
              <a:rPr lang="en-US" altLang="ko-KR" sz="1100" dirty="0">
                <a:solidFill>
                  <a:prstClr val="white"/>
                </a:solidFill>
              </a:rPr>
              <a:t> (45%)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3447D0-549C-AB20-F4FD-67C854563FF7}"/>
              </a:ext>
            </a:extLst>
          </p:cNvPr>
          <p:cNvGrpSpPr/>
          <p:nvPr/>
        </p:nvGrpSpPr>
        <p:grpSpPr>
          <a:xfrm>
            <a:off x="147640" y="157162"/>
            <a:ext cx="11896722" cy="6543675"/>
            <a:chOff x="266700" y="138114"/>
            <a:chExt cx="11775280" cy="657939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ADFF6D3-8F40-B0EF-864E-C336495976A3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6090F9A-EFAB-00B7-6152-7E4CF5D15A85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00543AFA-C245-2B71-D86B-4CFC5C1D2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F985DC3D-9FB6-02EC-3C79-3B9E9F8227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자유형 23">
                <a:extLst>
                  <a:ext uri="{FF2B5EF4-FFF2-40B4-BE49-F238E27FC236}">
                    <a16:creationId xmlns:a16="http://schemas.microsoft.com/office/drawing/2014/main" id="{A0814FA8-4FE9-90B7-A0E3-1DB3E1940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1010C998-81B4-CBC7-61E0-92B7EAB4C71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모서리가 둥근 직사각형 31">
                <a:extLst>
                  <a:ext uri="{FF2B5EF4-FFF2-40B4-BE49-F238E27FC236}">
                    <a16:creationId xmlns:a16="http://schemas.microsoft.com/office/drawing/2014/main" id="{8F1C9977-E2A3-7D95-C72A-BCD11D52E79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Group 12">
                <a:extLst>
                  <a:ext uri="{FF2B5EF4-FFF2-40B4-BE49-F238E27FC236}">
                    <a16:creationId xmlns:a16="http://schemas.microsoft.com/office/drawing/2014/main" id="{87653EB6-5046-6592-D09E-852C8965BF2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47" name="Freeform 13">
                  <a:extLst>
                    <a:ext uri="{FF2B5EF4-FFF2-40B4-BE49-F238E27FC236}">
                      <a16:creationId xmlns:a16="http://schemas.microsoft.com/office/drawing/2014/main" id="{AD959A0D-6708-695C-3411-DEEFC8417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4">
                  <a:extLst>
                    <a:ext uri="{FF2B5EF4-FFF2-40B4-BE49-F238E27FC236}">
                      <a16:creationId xmlns:a16="http://schemas.microsoft.com/office/drawing/2014/main" id="{7A69A2D2-402E-F926-8873-12F0930EC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E6034A5F-CF8C-8D79-D596-5E83C13D91BC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0EAFDA3-4A4F-1A52-9D36-11225256451A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사각형: 둥근 위쪽 모서리 29">
              <a:extLst>
                <a:ext uri="{FF2B5EF4-FFF2-40B4-BE49-F238E27FC236}">
                  <a16:creationId xmlns:a16="http://schemas.microsoft.com/office/drawing/2014/main" id="{59003B8D-8DFD-7C3F-711B-A15DCFF3DAD0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4DF39BF-E0C8-CE00-3E10-F0C739D9073B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2522C419-9253-74F5-0DF5-2ABB8174C1C6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6FF5DF80-034B-7EA4-2F40-33DFBC0602DB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93CE36C3-2F8A-B779-4E00-5B6788A017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0A49A0F-6A70-7658-3365-0E697A5E72CA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D144EF87-942D-C691-A591-51EC58C96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34" y="1229762"/>
            <a:ext cx="8371858" cy="47732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DFA910-C428-E011-1DE1-8639E50896B0}"/>
              </a:ext>
            </a:extLst>
          </p:cNvPr>
          <p:cNvSpPr txBox="1"/>
          <p:nvPr/>
        </p:nvSpPr>
        <p:spPr>
          <a:xfrm>
            <a:off x="4788900" y="274779"/>
            <a:ext cx="2834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코드</a:t>
            </a:r>
            <a:r>
              <a:rPr lang="en-US" altLang="ko-KR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1 </a:t>
            </a:r>
            <a:r>
              <a:rPr lang="ko-KR" altLang="en-US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설명</a:t>
            </a: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BE4FD05A-7427-6E52-A486-5EA677D2498E}"/>
              </a:ext>
            </a:extLst>
          </p:cNvPr>
          <p:cNvSpPr/>
          <p:nvPr/>
        </p:nvSpPr>
        <p:spPr>
          <a:xfrm flipH="1">
            <a:off x="769841" y="162835"/>
            <a:ext cx="11894319" cy="521032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sz="1600" dirty="0">
              <a:solidFill>
                <a:srgbClr val="304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60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963</Words>
  <Application>Microsoft Office PowerPoint</Application>
  <PresentationFormat>와이드스크린</PresentationFormat>
  <Paragraphs>304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Spoqa Han Sans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dldmsgp214@naver.com</cp:lastModifiedBy>
  <cp:revision>22</cp:revision>
  <dcterms:created xsi:type="dcterms:W3CDTF">2022-07-28T05:20:47Z</dcterms:created>
  <dcterms:modified xsi:type="dcterms:W3CDTF">2022-12-05T01:08:05Z</dcterms:modified>
</cp:coreProperties>
</file>