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8" r:id="rId6"/>
    <p:sldId id="273" r:id="rId7"/>
    <p:sldId id="271" r:id="rId8"/>
    <p:sldId id="279" r:id="rId9"/>
    <p:sldId id="274" r:id="rId10"/>
    <p:sldId id="275" r:id="rId11"/>
    <p:sldId id="259" r:id="rId12"/>
    <p:sldId id="276" r:id="rId13"/>
    <p:sldId id="278" r:id="rId14"/>
    <p:sldId id="277" r:id="rId15"/>
    <p:sldId id="272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492" autoAdjust="0"/>
  </p:normalViewPr>
  <p:slideViewPr>
    <p:cSldViewPr>
      <p:cViewPr varScale="1">
        <p:scale>
          <a:sx n="103" d="100"/>
          <a:sy n="103" d="100"/>
        </p:scale>
        <p:origin x="132" y="34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Relationship Id="rId14" Type="http://schemas.openxmlformats.org/officeDocument/2006/relationships/image" Target="../media/image32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6.png"/><Relationship Id="rId7" Type="http://schemas.openxmlformats.org/officeDocument/2006/relationships/image" Target="../media/image35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Relationship Id="rId14" Type="http://schemas.openxmlformats.org/officeDocument/2006/relationships/image" Target="../media/image32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6.png"/><Relationship Id="rId7" Type="http://schemas.openxmlformats.org/officeDocument/2006/relationships/image" Target="../media/image35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237546-7B45-4E14-B0C0-3FF7D66B377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D00DE1E-0563-4255-8FD2-F4AD965A33AA}">
      <dgm:prSet/>
      <dgm:spPr/>
      <dgm:t>
        <a:bodyPr/>
        <a:lstStyle/>
        <a:p>
          <a:r>
            <a:rPr lang="en-US"/>
            <a:t>Design and build a website for an organic farmers market.</a:t>
          </a:r>
        </a:p>
      </dgm:t>
    </dgm:pt>
    <dgm:pt modelId="{68537D86-0A87-4C6A-9B84-5283BED986A4}" type="parTrans" cxnId="{BBC6752A-D17B-4AD7-99D3-1D835808FB2C}">
      <dgm:prSet/>
      <dgm:spPr/>
      <dgm:t>
        <a:bodyPr/>
        <a:lstStyle/>
        <a:p>
          <a:endParaRPr lang="en-US"/>
        </a:p>
      </dgm:t>
    </dgm:pt>
    <dgm:pt modelId="{DFD24B2D-3450-4456-9144-BBFB0CCF4261}" type="sibTrans" cxnId="{BBC6752A-D17B-4AD7-99D3-1D835808FB2C}">
      <dgm:prSet/>
      <dgm:spPr/>
      <dgm:t>
        <a:bodyPr/>
        <a:lstStyle/>
        <a:p>
          <a:endParaRPr lang="en-US"/>
        </a:p>
      </dgm:t>
    </dgm:pt>
    <dgm:pt modelId="{6909F26C-2AFD-491C-B7DA-AAA42DBC0A63}">
      <dgm:prSet/>
      <dgm:spPr/>
      <dgm:t>
        <a:bodyPr/>
        <a:lstStyle/>
        <a:p>
          <a:r>
            <a:rPr lang="en-US"/>
            <a:t>This website has organic grocery products for sale. </a:t>
          </a:r>
        </a:p>
      </dgm:t>
    </dgm:pt>
    <dgm:pt modelId="{34433870-32BD-49A1-B9F6-FD8402EE7706}" type="parTrans" cxnId="{C9B6EF90-9E65-42C7-84AB-E96DA6899E29}">
      <dgm:prSet/>
      <dgm:spPr/>
      <dgm:t>
        <a:bodyPr/>
        <a:lstStyle/>
        <a:p>
          <a:endParaRPr lang="en-US"/>
        </a:p>
      </dgm:t>
    </dgm:pt>
    <dgm:pt modelId="{CF8BAB34-1BA0-495A-BF28-2DDDF75C57E6}" type="sibTrans" cxnId="{C9B6EF90-9E65-42C7-84AB-E96DA6899E29}">
      <dgm:prSet/>
      <dgm:spPr/>
      <dgm:t>
        <a:bodyPr/>
        <a:lstStyle/>
        <a:p>
          <a:endParaRPr lang="en-US"/>
        </a:p>
      </dgm:t>
    </dgm:pt>
    <dgm:pt modelId="{712846BD-3AD0-4B22-A8C4-80A5AE60E796}">
      <dgm:prSet/>
      <dgm:spPr/>
      <dgm:t>
        <a:bodyPr/>
        <a:lstStyle/>
        <a:p>
          <a:r>
            <a:rPr lang="en-US"/>
            <a:t>The user logs in to the website and isthen able to put products in their shopping cart, checkout (purchase) and arrange delivery of their groceries. </a:t>
          </a:r>
        </a:p>
      </dgm:t>
    </dgm:pt>
    <dgm:pt modelId="{66715A1A-7582-4C51-A81E-40404AF0E27B}" type="parTrans" cxnId="{3519446E-20BA-4B6E-A17A-8E71715F5C97}">
      <dgm:prSet/>
      <dgm:spPr/>
      <dgm:t>
        <a:bodyPr/>
        <a:lstStyle/>
        <a:p>
          <a:endParaRPr lang="en-US"/>
        </a:p>
      </dgm:t>
    </dgm:pt>
    <dgm:pt modelId="{84687CD1-6808-4B63-8014-14B4D541E8C1}" type="sibTrans" cxnId="{3519446E-20BA-4B6E-A17A-8E71715F5C97}">
      <dgm:prSet/>
      <dgm:spPr/>
      <dgm:t>
        <a:bodyPr/>
        <a:lstStyle/>
        <a:p>
          <a:endParaRPr lang="en-US"/>
        </a:p>
      </dgm:t>
    </dgm:pt>
    <dgm:pt modelId="{F9AFA6F9-7755-4B27-A570-3337EF98AB99}" type="pres">
      <dgm:prSet presAssocID="{B1237546-7B45-4E14-B0C0-3FF7D66B3771}" presName="root" presStyleCnt="0">
        <dgm:presLayoutVars>
          <dgm:dir/>
          <dgm:resizeHandles val="exact"/>
        </dgm:presLayoutVars>
      </dgm:prSet>
      <dgm:spPr/>
    </dgm:pt>
    <dgm:pt modelId="{A4201D88-6E9D-4DB4-86D0-B3E081400FD9}" type="pres">
      <dgm:prSet presAssocID="{AD00DE1E-0563-4255-8FD2-F4AD965A33AA}" presName="compNode" presStyleCnt="0"/>
      <dgm:spPr/>
    </dgm:pt>
    <dgm:pt modelId="{8E9BA620-C5F9-495A-9AF3-4629EBBA04DD}" type="pres">
      <dgm:prSet presAssocID="{AD00DE1E-0563-4255-8FD2-F4AD965A33AA}" presName="bgRect" presStyleLbl="bgShp" presStyleIdx="0" presStyleCnt="3"/>
      <dgm:spPr/>
    </dgm:pt>
    <dgm:pt modelId="{7295EF7D-0608-483E-B1E3-F62FDFD392F1}" type="pres">
      <dgm:prSet presAssocID="{AD00DE1E-0563-4255-8FD2-F4AD965A33A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rm scene"/>
        </a:ext>
      </dgm:extLst>
    </dgm:pt>
    <dgm:pt modelId="{FCAD3289-E74A-40E0-80AD-EF7C3B550E7D}" type="pres">
      <dgm:prSet presAssocID="{AD00DE1E-0563-4255-8FD2-F4AD965A33AA}" presName="spaceRect" presStyleCnt="0"/>
      <dgm:spPr/>
    </dgm:pt>
    <dgm:pt modelId="{952ACF88-B487-451D-B5C7-83396E42BF6D}" type="pres">
      <dgm:prSet presAssocID="{AD00DE1E-0563-4255-8FD2-F4AD965A33AA}" presName="parTx" presStyleLbl="revTx" presStyleIdx="0" presStyleCnt="3">
        <dgm:presLayoutVars>
          <dgm:chMax val="0"/>
          <dgm:chPref val="0"/>
        </dgm:presLayoutVars>
      </dgm:prSet>
      <dgm:spPr/>
    </dgm:pt>
    <dgm:pt modelId="{9379182A-0ED4-4746-BE99-727BA231105A}" type="pres">
      <dgm:prSet presAssocID="{DFD24B2D-3450-4456-9144-BBFB0CCF4261}" presName="sibTrans" presStyleCnt="0"/>
      <dgm:spPr/>
    </dgm:pt>
    <dgm:pt modelId="{4ED7D8E7-B099-4D0A-A1E0-B9B7F183FD25}" type="pres">
      <dgm:prSet presAssocID="{6909F26C-2AFD-491C-B7DA-AAA42DBC0A63}" presName="compNode" presStyleCnt="0"/>
      <dgm:spPr/>
    </dgm:pt>
    <dgm:pt modelId="{0EDCD6E9-2C4D-4082-B837-36079A7C97C6}" type="pres">
      <dgm:prSet presAssocID="{6909F26C-2AFD-491C-B7DA-AAA42DBC0A63}" presName="bgRect" presStyleLbl="bgShp" presStyleIdx="1" presStyleCnt="3"/>
      <dgm:spPr/>
    </dgm:pt>
    <dgm:pt modelId="{BEEF8AD1-93B0-470C-8B16-25AEF6303BD5}" type="pres">
      <dgm:prSet presAssocID="{6909F26C-2AFD-491C-B7DA-AAA42DBC0A6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ruit Bowl"/>
        </a:ext>
      </dgm:extLst>
    </dgm:pt>
    <dgm:pt modelId="{F6903678-5713-4032-B920-4A08F2D167D8}" type="pres">
      <dgm:prSet presAssocID="{6909F26C-2AFD-491C-B7DA-AAA42DBC0A63}" presName="spaceRect" presStyleCnt="0"/>
      <dgm:spPr/>
    </dgm:pt>
    <dgm:pt modelId="{F5B89757-9D8A-44CB-B66E-A04A55C5A98B}" type="pres">
      <dgm:prSet presAssocID="{6909F26C-2AFD-491C-B7DA-AAA42DBC0A63}" presName="parTx" presStyleLbl="revTx" presStyleIdx="1" presStyleCnt="3">
        <dgm:presLayoutVars>
          <dgm:chMax val="0"/>
          <dgm:chPref val="0"/>
        </dgm:presLayoutVars>
      </dgm:prSet>
      <dgm:spPr/>
    </dgm:pt>
    <dgm:pt modelId="{0B478B84-21FB-4231-B8D0-459176E09C28}" type="pres">
      <dgm:prSet presAssocID="{CF8BAB34-1BA0-495A-BF28-2DDDF75C57E6}" presName="sibTrans" presStyleCnt="0"/>
      <dgm:spPr/>
    </dgm:pt>
    <dgm:pt modelId="{E3901B43-FE9C-4A55-9581-7657AFF0C146}" type="pres">
      <dgm:prSet presAssocID="{712846BD-3AD0-4B22-A8C4-80A5AE60E796}" presName="compNode" presStyleCnt="0"/>
      <dgm:spPr/>
    </dgm:pt>
    <dgm:pt modelId="{3BE19155-3344-4DAE-BDFA-31BA325EA400}" type="pres">
      <dgm:prSet presAssocID="{712846BD-3AD0-4B22-A8C4-80A5AE60E796}" presName="bgRect" presStyleLbl="bgShp" presStyleIdx="2" presStyleCnt="3"/>
      <dgm:spPr/>
    </dgm:pt>
    <dgm:pt modelId="{26D1DA33-DE3A-4E95-AAD2-3460234FFBFD}" type="pres">
      <dgm:prSet presAssocID="{712846BD-3AD0-4B22-A8C4-80A5AE60E79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16C5C4C9-5AD4-44DD-BEE8-4E6B9BE69424}" type="pres">
      <dgm:prSet presAssocID="{712846BD-3AD0-4B22-A8C4-80A5AE60E796}" presName="spaceRect" presStyleCnt="0"/>
      <dgm:spPr/>
    </dgm:pt>
    <dgm:pt modelId="{06BAE9C4-D580-47B7-9D35-BE7B5F124992}" type="pres">
      <dgm:prSet presAssocID="{712846BD-3AD0-4B22-A8C4-80A5AE60E79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BC6752A-D17B-4AD7-99D3-1D835808FB2C}" srcId="{B1237546-7B45-4E14-B0C0-3FF7D66B3771}" destId="{AD00DE1E-0563-4255-8FD2-F4AD965A33AA}" srcOrd="0" destOrd="0" parTransId="{68537D86-0A87-4C6A-9B84-5283BED986A4}" sibTransId="{DFD24B2D-3450-4456-9144-BBFB0CCF4261}"/>
    <dgm:cxn modelId="{31525B43-2EFC-4453-A132-21CF83AC556C}" type="presOf" srcId="{6909F26C-2AFD-491C-B7DA-AAA42DBC0A63}" destId="{F5B89757-9D8A-44CB-B66E-A04A55C5A98B}" srcOrd="0" destOrd="0" presId="urn:microsoft.com/office/officeart/2018/2/layout/IconVerticalSolidList"/>
    <dgm:cxn modelId="{3519446E-20BA-4B6E-A17A-8E71715F5C97}" srcId="{B1237546-7B45-4E14-B0C0-3FF7D66B3771}" destId="{712846BD-3AD0-4B22-A8C4-80A5AE60E796}" srcOrd="2" destOrd="0" parTransId="{66715A1A-7582-4C51-A81E-40404AF0E27B}" sibTransId="{84687CD1-6808-4B63-8014-14B4D541E8C1}"/>
    <dgm:cxn modelId="{0F734255-F78B-4EBA-B1D8-1FF241A49D0E}" type="presOf" srcId="{AD00DE1E-0563-4255-8FD2-F4AD965A33AA}" destId="{952ACF88-B487-451D-B5C7-83396E42BF6D}" srcOrd="0" destOrd="0" presId="urn:microsoft.com/office/officeart/2018/2/layout/IconVerticalSolidList"/>
    <dgm:cxn modelId="{69C6CF81-0E8D-402C-94EC-EBCC13925789}" type="presOf" srcId="{B1237546-7B45-4E14-B0C0-3FF7D66B3771}" destId="{F9AFA6F9-7755-4B27-A570-3337EF98AB99}" srcOrd="0" destOrd="0" presId="urn:microsoft.com/office/officeart/2018/2/layout/IconVerticalSolidList"/>
    <dgm:cxn modelId="{1D5BA88A-9F66-4D65-981A-8E88BB2DDBB5}" type="presOf" srcId="{712846BD-3AD0-4B22-A8C4-80A5AE60E796}" destId="{06BAE9C4-D580-47B7-9D35-BE7B5F124992}" srcOrd="0" destOrd="0" presId="urn:microsoft.com/office/officeart/2018/2/layout/IconVerticalSolidList"/>
    <dgm:cxn modelId="{C9B6EF90-9E65-42C7-84AB-E96DA6899E29}" srcId="{B1237546-7B45-4E14-B0C0-3FF7D66B3771}" destId="{6909F26C-2AFD-491C-B7DA-AAA42DBC0A63}" srcOrd="1" destOrd="0" parTransId="{34433870-32BD-49A1-B9F6-FD8402EE7706}" sibTransId="{CF8BAB34-1BA0-495A-BF28-2DDDF75C57E6}"/>
    <dgm:cxn modelId="{254AF431-19E3-415D-8CA7-E054193EA126}" type="presParOf" srcId="{F9AFA6F9-7755-4B27-A570-3337EF98AB99}" destId="{A4201D88-6E9D-4DB4-86D0-B3E081400FD9}" srcOrd="0" destOrd="0" presId="urn:microsoft.com/office/officeart/2018/2/layout/IconVerticalSolidList"/>
    <dgm:cxn modelId="{1FAC00C0-02BB-4E71-AAAD-E31EEE4A24EC}" type="presParOf" srcId="{A4201D88-6E9D-4DB4-86D0-B3E081400FD9}" destId="{8E9BA620-C5F9-495A-9AF3-4629EBBA04DD}" srcOrd="0" destOrd="0" presId="urn:microsoft.com/office/officeart/2018/2/layout/IconVerticalSolidList"/>
    <dgm:cxn modelId="{C7546ED2-D3B9-495E-9F2F-61351725ECDA}" type="presParOf" srcId="{A4201D88-6E9D-4DB4-86D0-B3E081400FD9}" destId="{7295EF7D-0608-483E-B1E3-F62FDFD392F1}" srcOrd="1" destOrd="0" presId="urn:microsoft.com/office/officeart/2018/2/layout/IconVerticalSolidList"/>
    <dgm:cxn modelId="{CC36CC32-31A5-4900-A437-AEB3F3B01006}" type="presParOf" srcId="{A4201D88-6E9D-4DB4-86D0-B3E081400FD9}" destId="{FCAD3289-E74A-40E0-80AD-EF7C3B550E7D}" srcOrd="2" destOrd="0" presId="urn:microsoft.com/office/officeart/2018/2/layout/IconVerticalSolidList"/>
    <dgm:cxn modelId="{309F364D-1936-4D0B-B94A-5700FB928FC3}" type="presParOf" srcId="{A4201D88-6E9D-4DB4-86D0-B3E081400FD9}" destId="{952ACF88-B487-451D-B5C7-83396E42BF6D}" srcOrd="3" destOrd="0" presId="urn:microsoft.com/office/officeart/2018/2/layout/IconVerticalSolidList"/>
    <dgm:cxn modelId="{AD845D73-5F58-4CFB-B213-A3E6363C5687}" type="presParOf" srcId="{F9AFA6F9-7755-4B27-A570-3337EF98AB99}" destId="{9379182A-0ED4-4746-BE99-727BA231105A}" srcOrd="1" destOrd="0" presId="urn:microsoft.com/office/officeart/2018/2/layout/IconVerticalSolidList"/>
    <dgm:cxn modelId="{7006C947-D30D-41C1-B352-1ED02207B851}" type="presParOf" srcId="{F9AFA6F9-7755-4B27-A570-3337EF98AB99}" destId="{4ED7D8E7-B099-4D0A-A1E0-B9B7F183FD25}" srcOrd="2" destOrd="0" presId="urn:microsoft.com/office/officeart/2018/2/layout/IconVerticalSolidList"/>
    <dgm:cxn modelId="{9745FDBC-7150-434C-92FF-A5ABFEF1152C}" type="presParOf" srcId="{4ED7D8E7-B099-4D0A-A1E0-B9B7F183FD25}" destId="{0EDCD6E9-2C4D-4082-B837-36079A7C97C6}" srcOrd="0" destOrd="0" presId="urn:microsoft.com/office/officeart/2018/2/layout/IconVerticalSolidList"/>
    <dgm:cxn modelId="{92C35EF5-6F5E-4CED-BBE4-7F23DB221CD2}" type="presParOf" srcId="{4ED7D8E7-B099-4D0A-A1E0-B9B7F183FD25}" destId="{BEEF8AD1-93B0-470C-8B16-25AEF6303BD5}" srcOrd="1" destOrd="0" presId="urn:microsoft.com/office/officeart/2018/2/layout/IconVerticalSolidList"/>
    <dgm:cxn modelId="{CB8AD240-156C-4C33-BCC4-AD7FE001952D}" type="presParOf" srcId="{4ED7D8E7-B099-4D0A-A1E0-B9B7F183FD25}" destId="{F6903678-5713-4032-B920-4A08F2D167D8}" srcOrd="2" destOrd="0" presId="urn:microsoft.com/office/officeart/2018/2/layout/IconVerticalSolidList"/>
    <dgm:cxn modelId="{EA0CB6DE-2531-4C68-AFD5-82EA17CECB82}" type="presParOf" srcId="{4ED7D8E7-B099-4D0A-A1E0-B9B7F183FD25}" destId="{F5B89757-9D8A-44CB-B66E-A04A55C5A98B}" srcOrd="3" destOrd="0" presId="urn:microsoft.com/office/officeart/2018/2/layout/IconVerticalSolidList"/>
    <dgm:cxn modelId="{DE4753AB-7060-46E7-A7C4-99B9C8B4670A}" type="presParOf" srcId="{F9AFA6F9-7755-4B27-A570-3337EF98AB99}" destId="{0B478B84-21FB-4231-B8D0-459176E09C28}" srcOrd="3" destOrd="0" presId="urn:microsoft.com/office/officeart/2018/2/layout/IconVerticalSolidList"/>
    <dgm:cxn modelId="{911B38A7-E586-4021-B651-E8DFB037D913}" type="presParOf" srcId="{F9AFA6F9-7755-4B27-A570-3337EF98AB99}" destId="{E3901B43-FE9C-4A55-9581-7657AFF0C146}" srcOrd="4" destOrd="0" presId="urn:microsoft.com/office/officeart/2018/2/layout/IconVerticalSolidList"/>
    <dgm:cxn modelId="{9C3FCC66-55BE-4EC8-87CE-C64A335C4E3D}" type="presParOf" srcId="{E3901B43-FE9C-4A55-9581-7657AFF0C146}" destId="{3BE19155-3344-4DAE-BDFA-31BA325EA400}" srcOrd="0" destOrd="0" presId="urn:microsoft.com/office/officeart/2018/2/layout/IconVerticalSolidList"/>
    <dgm:cxn modelId="{1C96ACC3-1E91-47A5-B248-4B4942E0E4C3}" type="presParOf" srcId="{E3901B43-FE9C-4A55-9581-7657AFF0C146}" destId="{26D1DA33-DE3A-4E95-AAD2-3460234FFBFD}" srcOrd="1" destOrd="0" presId="urn:microsoft.com/office/officeart/2018/2/layout/IconVerticalSolidList"/>
    <dgm:cxn modelId="{29456D18-86AD-4C23-B095-2950AEF1F35B}" type="presParOf" srcId="{E3901B43-FE9C-4A55-9581-7657AFF0C146}" destId="{16C5C4C9-5AD4-44DD-BEE8-4E6B9BE69424}" srcOrd="2" destOrd="0" presId="urn:microsoft.com/office/officeart/2018/2/layout/IconVerticalSolidList"/>
    <dgm:cxn modelId="{0C5A51E9-DDBB-43DF-9C4F-F1ED0967E062}" type="presParOf" srcId="{E3901B43-FE9C-4A55-9581-7657AFF0C146}" destId="{06BAE9C4-D580-47B7-9D35-BE7B5F12499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35AF11-E376-430F-8E37-D926D34A076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5CB48D3-7EFE-47D8-8257-0639F2EE4400}">
      <dgm:prSet/>
      <dgm:spPr/>
      <dgm:t>
        <a:bodyPr/>
        <a:lstStyle/>
        <a:p>
          <a:r>
            <a:rPr lang="en-AU"/>
            <a:t>To use a number of features to make an integrated shopping platform. </a:t>
          </a:r>
          <a:endParaRPr lang="en-US"/>
        </a:p>
      </dgm:t>
    </dgm:pt>
    <dgm:pt modelId="{35154F0B-34D7-4222-86F3-0A5AF3D871CB}" type="parTrans" cxnId="{41437FCB-5AFC-42E5-9DB4-C65C48C0D9CF}">
      <dgm:prSet/>
      <dgm:spPr/>
      <dgm:t>
        <a:bodyPr/>
        <a:lstStyle/>
        <a:p>
          <a:endParaRPr lang="en-US"/>
        </a:p>
      </dgm:t>
    </dgm:pt>
    <dgm:pt modelId="{A4F48170-441B-4EA3-BF02-9F336DC0C275}" type="sibTrans" cxnId="{41437FCB-5AFC-42E5-9DB4-C65C48C0D9CF}">
      <dgm:prSet/>
      <dgm:spPr/>
      <dgm:t>
        <a:bodyPr/>
        <a:lstStyle/>
        <a:p>
          <a:endParaRPr lang="en-US"/>
        </a:p>
      </dgm:t>
    </dgm:pt>
    <dgm:pt modelId="{C9CA8293-F98D-4A8E-AA64-F6E96C5BF656}">
      <dgm:prSet/>
      <dgm:spPr/>
      <dgm:t>
        <a:bodyPr/>
        <a:lstStyle/>
        <a:p>
          <a:r>
            <a:rPr lang="en-AU"/>
            <a:t>To create an attractive and simple to navigate and interact with shopping site. </a:t>
          </a:r>
          <a:endParaRPr lang="en-US"/>
        </a:p>
      </dgm:t>
    </dgm:pt>
    <dgm:pt modelId="{268FC427-DF85-4CDE-A9B7-C48C43EDB5C5}" type="parTrans" cxnId="{92747195-383B-4F8D-A93E-51686BC1584D}">
      <dgm:prSet/>
      <dgm:spPr/>
      <dgm:t>
        <a:bodyPr/>
        <a:lstStyle/>
        <a:p>
          <a:endParaRPr lang="en-US"/>
        </a:p>
      </dgm:t>
    </dgm:pt>
    <dgm:pt modelId="{0E0CAC56-710E-4FA8-B73A-7910532CCEED}" type="sibTrans" cxnId="{92747195-383B-4F8D-A93E-51686BC1584D}">
      <dgm:prSet/>
      <dgm:spPr/>
      <dgm:t>
        <a:bodyPr/>
        <a:lstStyle/>
        <a:p>
          <a:endParaRPr lang="en-US"/>
        </a:p>
      </dgm:t>
    </dgm:pt>
    <dgm:pt modelId="{795C8804-5A60-42E2-9674-244D3DFEDF55}">
      <dgm:prSet/>
      <dgm:spPr/>
      <dgm:t>
        <a:bodyPr/>
        <a:lstStyle/>
        <a:p>
          <a:r>
            <a:rPr lang="en-AU"/>
            <a:t>The codebase for this platform could be used to develop similar shopping sites. </a:t>
          </a:r>
          <a:endParaRPr lang="en-US"/>
        </a:p>
      </dgm:t>
    </dgm:pt>
    <dgm:pt modelId="{794C4E35-25C2-4128-8DCF-C8D1FE8010AD}" type="parTrans" cxnId="{ACB0F33D-A841-466D-9A17-DF79EC381095}">
      <dgm:prSet/>
      <dgm:spPr/>
      <dgm:t>
        <a:bodyPr/>
        <a:lstStyle/>
        <a:p>
          <a:endParaRPr lang="en-US"/>
        </a:p>
      </dgm:t>
    </dgm:pt>
    <dgm:pt modelId="{8A1E66C3-FC52-41CF-A4A6-A4EE85BD85C1}" type="sibTrans" cxnId="{ACB0F33D-A841-466D-9A17-DF79EC381095}">
      <dgm:prSet/>
      <dgm:spPr/>
      <dgm:t>
        <a:bodyPr/>
        <a:lstStyle/>
        <a:p>
          <a:endParaRPr lang="en-US"/>
        </a:p>
      </dgm:t>
    </dgm:pt>
    <dgm:pt modelId="{BF9391D2-0AEB-4A65-8CD0-1376F9794181}" type="pres">
      <dgm:prSet presAssocID="{5235AF11-E376-430F-8E37-D926D34A0765}" presName="root" presStyleCnt="0">
        <dgm:presLayoutVars>
          <dgm:dir/>
          <dgm:resizeHandles val="exact"/>
        </dgm:presLayoutVars>
      </dgm:prSet>
      <dgm:spPr/>
    </dgm:pt>
    <dgm:pt modelId="{56387F4E-E7C3-47B3-9364-A1C3BF1B360B}" type="pres">
      <dgm:prSet presAssocID="{B5CB48D3-7EFE-47D8-8257-0639F2EE4400}" presName="compNode" presStyleCnt="0"/>
      <dgm:spPr/>
    </dgm:pt>
    <dgm:pt modelId="{5E4A7656-4B26-4F48-809D-4AE908BE6BF4}" type="pres">
      <dgm:prSet presAssocID="{B5CB48D3-7EFE-47D8-8257-0639F2EE4400}" presName="bgRect" presStyleLbl="bgShp" presStyleIdx="0" presStyleCnt="3"/>
      <dgm:spPr/>
    </dgm:pt>
    <dgm:pt modelId="{E7F35D94-3A45-4668-8E66-AC81B7AA53B0}" type="pres">
      <dgm:prSet presAssocID="{B5CB48D3-7EFE-47D8-8257-0639F2EE440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31E3707D-57F5-4EA7-A8FC-47BA7AB45BD4}" type="pres">
      <dgm:prSet presAssocID="{B5CB48D3-7EFE-47D8-8257-0639F2EE4400}" presName="spaceRect" presStyleCnt="0"/>
      <dgm:spPr/>
    </dgm:pt>
    <dgm:pt modelId="{7B376CBC-6490-4C47-9EA0-BCAFD8EB319F}" type="pres">
      <dgm:prSet presAssocID="{B5CB48D3-7EFE-47D8-8257-0639F2EE4400}" presName="parTx" presStyleLbl="revTx" presStyleIdx="0" presStyleCnt="3">
        <dgm:presLayoutVars>
          <dgm:chMax val="0"/>
          <dgm:chPref val="0"/>
        </dgm:presLayoutVars>
      </dgm:prSet>
      <dgm:spPr/>
    </dgm:pt>
    <dgm:pt modelId="{B394D029-BD65-4D8B-BF3B-62FB0CAD8229}" type="pres">
      <dgm:prSet presAssocID="{A4F48170-441B-4EA3-BF02-9F336DC0C275}" presName="sibTrans" presStyleCnt="0"/>
      <dgm:spPr/>
    </dgm:pt>
    <dgm:pt modelId="{6F32FD7E-EE8E-438D-8B87-C5BDE950FBE7}" type="pres">
      <dgm:prSet presAssocID="{C9CA8293-F98D-4A8E-AA64-F6E96C5BF656}" presName="compNode" presStyleCnt="0"/>
      <dgm:spPr/>
    </dgm:pt>
    <dgm:pt modelId="{75B306FE-5C60-4345-9A96-B5D2D2F7787C}" type="pres">
      <dgm:prSet presAssocID="{C9CA8293-F98D-4A8E-AA64-F6E96C5BF656}" presName="bgRect" presStyleLbl="bgShp" presStyleIdx="1" presStyleCnt="3"/>
      <dgm:spPr/>
    </dgm:pt>
    <dgm:pt modelId="{3109DF67-A698-42B6-A67F-029C936684CE}" type="pres">
      <dgm:prSet presAssocID="{C9CA8293-F98D-4A8E-AA64-F6E96C5BF65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47CC3F22-2488-489F-AE91-E87B4E34EB44}" type="pres">
      <dgm:prSet presAssocID="{C9CA8293-F98D-4A8E-AA64-F6E96C5BF656}" presName="spaceRect" presStyleCnt="0"/>
      <dgm:spPr/>
    </dgm:pt>
    <dgm:pt modelId="{5F5709CD-CC70-410F-BEC2-4A76ACE4971F}" type="pres">
      <dgm:prSet presAssocID="{C9CA8293-F98D-4A8E-AA64-F6E96C5BF656}" presName="parTx" presStyleLbl="revTx" presStyleIdx="1" presStyleCnt="3">
        <dgm:presLayoutVars>
          <dgm:chMax val="0"/>
          <dgm:chPref val="0"/>
        </dgm:presLayoutVars>
      </dgm:prSet>
      <dgm:spPr/>
    </dgm:pt>
    <dgm:pt modelId="{BE215A74-D053-4589-952C-DB39C57ED4A8}" type="pres">
      <dgm:prSet presAssocID="{0E0CAC56-710E-4FA8-B73A-7910532CCEED}" presName="sibTrans" presStyleCnt="0"/>
      <dgm:spPr/>
    </dgm:pt>
    <dgm:pt modelId="{11D621A7-9C17-4CCF-9049-D97BF903428D}" type="pres">
      <dgm:prSet presAssocID="{795C8804-5A60-42E2-9674-244D3DFEDF55}" presName="compNode" presStyleCnt="0"/>
      <dgm:spPr/>
    </dgm:pt>
    <dgm:pt modelId="{B3F70E06-F0D8-4828-B058-692A6182E3AB}" type="pres">
      <dgm:prSet presAssocID="{795C8804-5A60-42E2-9674-244D3DFEDF55}" presName="bgRect" presStyleLbl="bgShp" presStyleIdx="2" presStyleCnt="3"/>
      <dgm:spPr/>
    </dgm:pt>
    <dgm:pt modelId="{F2CC588E-89CF-4097-B0E8-A27D35920787}" type="pres">
      <dgm:prSet presAssocID="{795C8804-5A60-42E2-9674-244D3DFEDF5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luencer"/>
        </a:ext>
      </dgm:extLst>
    </dgm:pt>
    <dgm:pt modelId="{F82075CA-3448-4F63-9BAD-179B5B5A2409}" type="pres">
      <dgm:prSet presAssocID="{795C8804-5A60-42E2-9674-244D3DFEDF55}" presName="spaceRect" presStyleCnt="0"/>
      <dgm:spPr/>
    </dgm:pt>
    <dgm:pt modelId="{5ECA6325-6EE7-4574-992F-FDE0E74F3DF1}" type="pres">
      <dgm:prSet presAssocID="{795C8804-5A60-42E2-9674-244D3DFEDF5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CB0F33D-A841-466D-9A17-DF79EC381095}" srcId="{5235AF11-E376-430F-8E37-D926D34A0765}" destId="{795C8804-5A60-42E2-9674-244D3DFEDF55}" srcOrd="2" destOrd="0" parTransId="{794C4E35-25C2-4128-8DCF-C8D1FE8010AD}" sibTransId="{8A1E66C3-FC52-41CF-A4A6-A4EE85BD85C1}"/>
    <dgm:cxn modelId="{FC40374D-0FA9-4226-A1ED-48FC6D56AFC1}" type="presOf" srcId="{5235AF11-E376-430F-8E37-D926D34A0765}" destId="{BF9391D2-0AEB-4A65-8CD0-1376F9794181}" srcOrd="0" destOrd="0" presId="urn:microsoft.com/office/officeart/2018/2/layout/IconVerticalSolidList"/>
    <dgm:cxn modelId="{A9C6B97D-5AB8-490C-BB49-E3B7ECFED1E6}" type="presOf" srcId="{795C8804-5A60-42E2-9674-244D3DFEDF55}" destId="{5ECA6325-6EE7-4574-992F-FDE0E74F3DF1}" srcOrd="0" destOrd="0" presId="urn:microsoft.com/office/officeart/2018/2/layout/IconVerticalSolidList"/>
    <dgm:cxn modelId="{92747195-383B-4F8D-A93E-51686BC1584D}" srcId="{5235AF11-E376-430F-8E37-D926D34A0765}" destId="{C9CA8293-F98D-4A8E-AA64-F6E96C5BF656}" srcOrd="1" destOrd="0" parTransId="{268FC427-DF85-4CDE-A9B7-C48C43EDB5C5}" sibTransId="{0E0CAC56-710E-4FA8-B73A-7910532CCEED}"/>
    <dgm:cxn modelId="{C4BB469C-2DA6-41A8-9DEC-BF1C5A264E38}" type="presOf" srcId="{B5CB48D3-7EFE-47D8-8257-0639F2EE4400}" destId="{7B376CBC-6490-4C47-9EA0-BCAFD8EB319F}" srcOrd="0" destOrd="0" presId="urn:microsoft.com/office/officeart/2018/2/layout/IconVerticalSolidList"/>
    <dgm:cxn modelId="{41437FCB-5AFC-42E5-9DB4-C65C48C0D9CF}" srcId="{5235AF11-E376-430F-8E37-D926D34A0765}" destId="{B5CB48D3-7EFE-47D8-8257-0639F2EE4400}" srcOrd="0" destOrd="0" parTransId="{35154F0B-34D7-4222-86F3-0A5AF3D871CB}" sibTransId="{A4F48170-441B-4EA3-BF02-9F336DC0C275}"/>
    <dgm:cxn modelId="{25861BFC-7EF3-4E18-9991-5F387F6BFB20}" type="presOf" srcId="{C9CA8293-F98D-4A8E-AA64-F6E96C5BF656}" destId="{5F5709CD-CC70-410F-BEC2-4A76ACE4971F}" srcOrd="0" destOrd="0" presId="urn:microsoft.com/office/officeart/2018/2/layout/IconVerticalSolidList"/>
    <dgm:cxn modelId="{F0DB5D63-68C6-48F2-9FD5-27C6F723EDC2}" type="presParOf" srcId="{BF9391D2-0AEB-4A65-8CD0-1376F9794181}" destId="{56387F4E-E7C3-47B3-9364-A1C3BF1B360B}" srcOrd="0" destOrd="0" presId="urn:microsoft.com/office/officeart/2018/2/layout/IconVerticalSolidList"/>
    <dgm:cxn modelId="{5F320052-2B4F-4E05-B8D3-11834EE6F7BC}" type="presParOf" srcId="{56387F4E-E7C3-47B3-9364-A1C3BF1B360B}" destId="{5E4A7656-4B26-4F48-809D-4AE908BE6BF4}" srcOrd="0" destOrd="0" presId="urn:microsoft.com/office/officeart/2018/2/layout/IconVerticalSolidList"/>
    <dgm:cxn modelId="{4C9FB291-61A9-4150-8BA5-D3F20B79DA54}" type="presParOf" srcId="{56387F4E-E7C3-47B3-9364-A1C3BF1B360B}" destId="{E7F35D94-3A45-4668-8E66-AC81B7AA53B0}" srcOrd="1" destOrd="0" presId="urn:microsoft.com/office/officeart/2018/2/layout/IconVerticalSolidList"/>
    <dgm:cxn modelId="{D9ABFA98-6E68-4302-B5CF-B06E0D07F912}" type="presParOf" srcId="{56387F4E-E7C3-47B3-9364-A1C3BF1B360B}" destId="{31E3707D-57F5-4EA7-A8FC-47BA7AB45BD4}" srcOrd="2" destOrd="0" presId="urn:microsoft.com/office/officeart/2018/2/layout/IconVerticalSolidList"/>
    <dgm:cxn modelId="{3D18432E-EC61-44FB-8DF5-4A4B75C9071B}" type="presParOf" srcId="{56387F4E-E7C3-47B3-9364-A1C3BF1B360B}" destId="{7B376CBC-6490-4C47-9EA0-BCAFD8EB319F}" srcOrd="3" destOrd="0" presId="urn:microsoft.com/office/officeart/2018/2/layout/IconVerticalSolidList"/>
    <dgm:cxn modelId="{3C8FAD7A-AFC7-47A2-B482-956B91C563FD}" type="presParOf" srcId="{BF9391D2-0AEB-4A65-8CD0-1376F9794181}" destId="{B394D029-BD65-4D8B-BF3B-62FB0CAD8229}" srcOrd="1" destOrd="0" presId="urn:microsoft.com/office/officeart/2018/2/layout/IconVerticalSolidList"/>
    <dgm:cxn modelId="{FC8FA53B-E9F2-4055-BBE3-104593E0B97A}" type="presParOf" srcId="{BF9391D2-0AEB-4A65-8CD0-1376F9794181}" destId="{6F32FD7E-EE8E-438D-8B87-C5BDE950FBE7}" srcOrd="2" destOrd="0" presId="urn:microsoft.com/office/officeart/2018/2/layout/IconVerticalSolidList"/>
    <dgm:cxn modelId="{A354FA4B-A708-4754-820C-33D486D5620B}" type="presParOf" srcId="{6F32FD7E-EE8E-438D-8B87-C5BDE950FBE7}" destId="{75B306FE-5C60-4345-9A96-B5D2D2F7787C}" srcOrd="0" destOrd="0" presId="urn:microsoft.com/office/officeart/2018/2/layout/IconVerticalSolidList"/>
    <dgm:cxn modelId="{97E25EEA-74F8-4A6D-BB50-E53C76A8F274}" type="presParOf" srcId="{6F32FD7E-EE8E-438D-8B87-C5BDE950FBE7}" destId="{3109DF67-A698-42B6-A67F-029C936684CE}" srcOrd="1" destOrd="0" presId="urn:microsoft.com/office/officeart/2018/2/layout/IconVerticalSolidList"/>
    <dgm:cxn modelId="{405679F7-02E2-40E7-A797-97C3A0370E4B}" type="presParOf" srcId="{6F32FD7E-EE8E-438D-8B87-C5BDE950FBE7}" destId="{47CC3F22-2488-489F-AE91-E87B4E34EB44}" srcOrd="2" destOrd="0" presId="urn:microsoft.com/office/officeart/2018/2/layout/IconVerticalSolidList"/>
    <dgm:cxn modelId="{7B3F657B-546E-4F85-A441-09D8FFEBEAB8}" type="presParOf" srcId="{6F32FD7E-EE8E-438D-8B87-C5BDE950FBE7}" destId="{5F5709CD-CC70-410F-BEC2-4A76ACE4971F}" srcOrd="3" destOrd="0" presId="urn:microsoft.com/office/officeart/2018/2/layout/IconVerticalSolidList"/>
    <dgm:cxn modelId="{736CD0A6-0B7B-47C5-9EF6-2762DBA10F67}" type="presParOf" srcId="{BF9391D2-0AEB-4A65-8CD0-1376F9794181}" destId="{BE215A74-D053-4589-952C-DB39C57ED4A8}" srcOrd="3" destOrd="0" presId="urn:microsoft.com/office/officeart/2018/2/layout/IconVerticalSolidList"/>
    <dgm:cxn modelId="{76236B18-07C0-4533-93FC-EBF35E236AFA}" type="presParOf" srcId="{BF9391D2-0AEB-4A65-8CD0-1376F9794181}" destId="{11D621A7-9C17-4CCF-9049-D97BF903428D}" srcOrd="4" destOrd="0" presId="urn:microsoft.com/office/officeart/2018/2/layout/IconVerticalSolidList"/>
    <dgm:cxn modelId="{CAFE06F8-4B51-4C24-8A64-7805C165D921}" type="presParOf" srcId="{11D621A7-9C17-4CCF-9049-D97BF903428D}" destId="{B3F70E06-F0D8-4828-B058-692A6182E3AB}" srcOrd="0" destOrd="0" presId="urn:microsoft.com/office/officeart/2018/2/layout/IconVerticalSolidList"/>
    <dgm:cxn modelId="{B98E409A-B551-4C6E-9471-74EE0234D336}" type="presParOf" srcId="{11D621A7-9C17-4CCF-9049-D97BF903428D}" destId="{F2CC588E-89CF-4097-B0E8-A27D35920787}" srcOrd="1" destOrd="0" presId="urn:microsoft.com/office/officeart/2018/2/layout/IconVerticalSolidList"/>
    <dgm:cxn modelId="{CA7215C5-3C99-4B1B-9EED-822035B5A277}" type="presParOf" srcId="{11D621A7-9C17-4CCF-9049-D97BF903428D}" destId="{F82075CA-3448-4F63-9BAD-179B5B5A2409}" srcOrd="2" destOrd="0" presId="urn:microsoft.com/office/officeart/2018/2/layout/IconVerticalSolidList"/>
    <dgm:cxn modelId="{67531130-9708-46D7-86A8-98487B45A0A1}" type="presParOf" srcId="{11D621A7-9C17-4CCF-9049-D97BF903428D}" destId="{5ECA6325-6EE7-4574-992F-FDE0E74F3DF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84D232D-A629-4BAD-87DB-7BB978862246}" type="doc">
      <dgm:prSet loTypeId="urn:microsoft.com/office/officeart/2005/8/layout/vList5" loCatId="list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0EC34A85-01F2-4A47-910C-2AEC9B7E4C83}">
      <dgm:prSet/>
      <dgm:spPr/>
      <dgm:t>
        <a:bodyPr/>
        <a:lstStyle/>
        <a:p>
          <a:r>
            <a:rPr lang="en-US"/>
            <a:t>GitLab</a:t>
          </a:r>
        </a:p>
      </dgm:t>
    </dgm:pt>
    <dgm:pt modelId="{C7CE2AB1-9902-46C7-9B1E-40908986CDBC}" type="parTrans" cxnId="{797D3D07-2074-4533-AB64-F502768DAE95}">
      <dgm:prSet/>
      <dgm:spPr/>
      <dgm:t>
        <a:bodyPr/>
        <a:lstStyle/>
        <a:p>
          <a:endParaRPr lang="en-US"/>
        </a:p>
      </dgm:t>
    </dgm:pt>
    <dgm:pt modelId="{338BBDDB-DF3F-4439-A6BB-CDA09DDD20C3}" type="sibTrans" cxnId="{797D3D07-2074-4533-AB64-F502768DAE95}">
      <dgm:prSet/>
      <dgm:spPr/>
      <dgm:t>
        <a:bodyPr/>
        <a:lstStyle/>
        <a:p>
          <a:endParaRPr lang="en-US"/>
        </a:p>
      </dgm:t>
    </dgm:pt>
    <dgm:pt modelId="{F30E1556-1D9A-431A-B2AA-BEBEF9B6467A}">
      <dgm:prSet/>
      <dgm:spPr/>
      <dgm:t>
        <a:bodyPr/>
        <a:lstStyle/>
        <a:p>
          <a:r>
            <a:rPr lang="en-US"/>
            <a:t>Web based DevOps: codebase and instructions</a:t>
          </a:r>
        </a:p>
      </dgm:t>
    </dgm:pt>
    <dgm:pt modelId="{5A1AC4AD-FF8A-4F54-B17A-8969C7E4DA92}" type="parTrans" cxnId="{B22DBBD8-ABBB-43EB-9C13-36F2CEF2F209}">
      <dgm:prSet/>
      <dgm:spPr/>
      <dgm:t>
        <a:bodyPr/>
        <a:lstStyle/>
        <a:p>
          <a:endParaRPr lang="en-US"/>
        </a:p>
      </dgm:t>
    </dgm:pt>
    <dgm:pt modelId="{CA7AD936-D654-4731-841B-23D5E9360142}" type="sibTrans" cxnId="{B22DBBD8-ABBB-43EB-9C13-36F2CEF2F209}">
      <dgm:prSet/>
      <dgm:spPr/>
      <dgm:t>
        <a:bodyPr/>
        <a:lstStyle/>
        <a:p>
          <a:endParaRPr lang="en-US"/>
        </a:p>
      </dgm:t>
    </dgm:pt>
    <dgm:pt modelId="{A8662C27-6D08-4178-BE18-4D217EAA0F4D}">
      <dgm:prSet/>
      <dgm:spPr/>
      <dgm:t>
        <a:bodyPr/>
        <a:lstStyle/>
        <a:p>
          <a:r>
            <a:rPr lang="en-US"/>
            <a:t>GitHub</a:t>
          </a:r>
        </a:p>
      </dgm:t>
    </dgm:pt>
    <dgm:pt modelId="{D3B38751-71B2-4858-860B-7382EFC70DBC}" type="parTrans" cxnId="{BD83037E-5F1E-4070-904A-118139D5927A}">
      <dgm:prSet/>
      <dgm:spPr/>
      <dgm:t>
        <a:bodyPr/>
        <a:lstStyle/>
        <a:p>
          <a:endParaRPr lang="en-US"/>
        </a:p>
      </dgm:t>
    </dgm:pt>
    <dgm:pt modelId="{B831ACB2-4DEF-4717-852A-C710393B5252}" type="sibTrans" cxnId="{BD83037E-5F1E-4070-904A-118139D5927A}">
      <dgm:prSet/>
      <dgm:spPr/>
      <dgm:t>
        <a:bodyPr/>
        <a:lstStyle/>
        <a:p>
          <a:endParaRPr lang="en-US"/>
        </a:p>
      </dgm:t>
    </dgm:pt>
    <dgm:pt modelId="{5DFECA4D-E4F7-427E-85B2-321F94E93EB5}">
      <dgm:prSet/>
      <dgm:spPr/>
      <dgm:t>
        <a:bodyPr/>
        <a:lstStyle/>
        <a:p>
          <a:r>
            <a:rPr lang="en-US"/>
            <a:t>Hosting for software development and version control. Hosting our project files, version control, collaborative updates and review.</a:t>
          </a:r>
        </a:p>
      </dgm:t>
    </dgm:pt>
    <dgm:pt modelId="{01979B3A-3A11-48DF-9AE8-582EF355F8A1}" type="parTrans" cxnId="{68B1403E-A5B4-4C4B-AFB6-38888C11F874}">
      <dgm:prSet/>
      <dgm:spPr/>
      <dgm:t>
        <a:bodyPr/>
        <a:lstStyle/>
        <a:p>
          <a:endParaRPr lang="en-US"/>
        </a:p>
      </dgm:t>
    </dgm:pt>
    <dgm:pt modelId="{BC9E8FA1-BE45-4861-8CF8-BA035F78F227}" type="sibTrans" cxnId="{68B1403E-A5B4-4C4B-AFB6-38888C11F874}">
      <dgm:prSet/>
      <dgm:spPr/>
      <dgm:t>
        <a:bodyPr/>
        <a:lstStyle/>
        <a:p>
          <a:endParaRPr lang="en-US"/>
        </a:p>
      </dgm:t>
    </dgm:pt>
    <dgm:pt modelId="{DA9FDBFF-6F50-4862-98B3-174D6F1A4E68}">
      <dgm:prSet/>
      <dgm:spPr/>
      <dgm:t>
        <a:bodyPr/>
        <a:lstStyle/>
        <a:p>
          <a:r>
            <a:rPr lang="en-US"/>
            <a:t>VS Code</a:t>
          </a:r>
        </a:p>
      </dgm:t>
    </dgm:pt>
    <dgm:pt modelId="{4AE5FFDA-E103-43D0-90E6-4C281C3DBF7A}" type="parTrans" cxnId="{1283E71E-D85C-49AF-AC66-CBD99F6EF6FA}">
      <dgm:prSet/>
      <dgm:spPr/>
      <dgm:t>
        <a:bodyPr/>
        <a:lstStyle/>
        <a:p>
          <a:endParaRPr lang="en-US"/>
        </a:p>
      </dgm:t>
    </dgm:pt>
    <dgm:pt modelId="{4849C73F-FF42-4D45-B55C-19110A19C3C7}" type="sibTrans" cxnId="{1283E71E-D85C-49AF-AC66-CBD99F6EF6FA}">
      <dgm:prSet/>
      <dgm:spPr/>
      <dgm:t>
        <a:bodyPr/>
        <a:lstStyle/>
        <a:p>
          <a:endParaRPr lang="en-US"/>
        </a:p>
      </dgm:t>
    </dgm:pt>
    <dgm:pt modelId="{C0C48FE7-B481-46F6-AC80-13EB9D37901E}">
      <dgm:prSet/>
      <dgm:spPr/>
      <dgm:t>
        <a:bodyPr/>
        <a:lstStyle/>
        <a:p>
          <a:r>
            <a:rPr lang="en-US"/>
            <a:t>Source code editing, debugging, syntax</a:t>
          </a:r>
        </a:p>
      </dgm:t>
    </dgm:pt>
    <dgm:pt modelId="{B4378898-B447-4D84-BD1D-5BA04F6C86BF}" type="parTrans" cxnId="{8E491AAF-D289-4B1D-BE35-556790BED50B}">
      <dgm:prSet/>
      <dgm:spPr/>
      <dgm:t>
        <a:bodyPr/>
        <a:lstStyle/>
        <a:p>
          <a:endParaRPr lang="en-US"/>
        </a:p>
      </dgm:t>
    </dgm:pt>
    <dgm:pt modelId="{5BD5D42B-0B69-4F4E-A9D2-471DDEDC3314}" type="sibTrans" cxnId="{8E491AAF-D289-4B1D-BE35-556790BED50B}">
      <dgm:prSet/>
      <dgm:spPr/>
      <dgm:t>
        <a:bodyPr/>
        <a:lstStyle/>
        <a:p>
          <a:endParaRPr lang="en-US"/>
        </a:p>
      </dgm:t>
    </dgm:pt>
    <dgm:pt modelId="{FFAD7EF2-8A69-4E8E-9CEB-A102804DA407}">
      <dgm:prSet/>
      <dgm:spPr/>
      <dgm:t>
        <a:bodyPr/>
        <a:lstStyle/>
        <a:p>
          <a:r>
            <a:rPr lang="en-US"/>
            <a:t>Javascript, HTML </a:t>
          </a:r>
        </a:p>
      </dgm:t>
    </dgm:pt>
    <dgm:pt modelId="{5F58FAD3-F2B8-4CD1-822C-3738003AAED9}" type="parTrans" cxnId="{7D51A92E-6C0E-4C6F-A9EC-A530C4BA2542}">
      <dgm:prSet/>
      <dgm:spPr/>
      <dgm:t>
        <a:bodyPr/>
        <a:lstStyle/>
        <a:p>
          <a:endParaRPr lang="en-US"/>
        </a:p>
      </dgm:t>
    </dgm:pt>
    <dgm:pt modelId="{EF00DF5A-7621-4045-8B1D-27CA1094D6BD}" type="sibTrans" cxnId="{7D51A92E-6C0E-4C6F-A9EC-A530C4BA2542}">
      <dgm:prSet/>
      <dgm:spPr/>
      <dgm:t>
        <a:bodyPr/>
        <a:lstStyle/>
        <a:p>
          <a:endParaRPr lang="en-US"/>
        </a:p>
      </dgm:t>
    </dgm:pt>
    <dgm:pt modelId="{C1F4F8B2-8758-4027-85EE-650C64C9A24A}">
      <dgm:prSet/>
      <dgm:spPr/>
      <dgm:t>
        <a:bodyPr/>
        <a:lstStyle/>
        <a:p>
          <a:r>
            <a:rPr lang="en-US"/>
            <a:t>Coding languages</a:t>
          </a:r>
        </a:p>
      </dgm:t>
    </dgm:pt>
    <dgm:pt modelId="{7F09A65E-D0E6-4690-AFE9-8CAC0D022F21}" type="parTrans" cxnId="{D507B95A-001D-4D6D-8C77-A1FEE34A3F9E}">
      <dgm:prSet/>
      <dgm:spPr/>
      <dgm:t>
        <a:bodyPr/>
        <a:lstStyle/>
        <a:p>
          <a:endParaRPr lang="en-US"/>
        </a:p>
      </dgm:t>
    </dgm:pt>
    <dgm:pt modelId="{E38E35C7-02DD-40E7-B1CA-FA670A4BA32C}" type="sibTrans" cxnId="{D507B95A-001D-4D6D-8C77-A1FEE34A3F9E}">
      <dgm:prSet/>
      <dgm:spPr/>
      <dgm:t>
        <a:bodyPr/>
        <a:lstStyle/>
        <a:p>
          <a:endParaRPr lang="en-US"/>
        </a:p>
      </dgm:t>
    </dgm:pt>
    <dgm:pt modelId="{AD6A6452-0170-4B50-91C7-038585FF98F7}" type="pres">
      <dgm:prSet presAssocID="{E84D232D-A629-4BAD-87DB-7BB978862246}" presName="Name0" presStyleCnt="0">
        <dgm:presLayoutVars>
          <dgm:dir/>
          <dgm:animLvl val="lvl"/>
          <dgm:resizeHandles val="exact"/>
        </dgm:presLayoutVars>
      </dgm:prSet>
      <dgm:spPr/>
    </dgm:pt>
    <dgm:pt modelId="{2F333CF8-4AA0-41CE-8263-A63376E4B8D9}" type="pres">
      <dgm:prSet presAssocID="{0EC34A85-01F2-4A47-910C-2AEC9B7E4C83}" presName="linNode" presStyleCnt="0"/>
      <dgm:spPr/>
    </dgm:pt>
    <dgm:pt modelId="{4C5B3888-C42C-43B9-B42B-7D762CF4F41C}" type="pres">
      <dgm:prSet presAssocID="{0EC34A85-01F2-4A47-910C-2AEC9B7E4C83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DC28859F-916E-4621-8683-0B345CCF1668}" type="pres">
      <dgm:prSet presAssocID="{0EC34A85-01F2-4A47-910C-2AEC9B7E4C83}" presName="descendantText" presStyleLbl="alignAccFollowNode1" presStyleIdx="0" presStyleCnt="4">
        <dgm:presLayoutVars>
          <dgm:bulletEnabled val="1"/>
        </dgm:presLayoutVars>
      </dgm:prSet>
      <dgm:spPr/>
    </dgm:pt>
    <dgm:pt modelId="{44E2A8E4-F3F6-4E75-88F6-E3846BFE6AEC}" type="pres">
      <dgm:prSet presAssocID="{338BBDDB-DF3F-4439-A6BB-CDA09DDD20C3}" presName="sp" presStyleCnt="0"/>
      <dgm:spPr/>
    </dgm:pt>
    <dgm:pt modelId="{031D7A8F-48E4-495C-A55C-707DE31F584F}" type="pres">
      <dgm:prSet presAssocID="{A8662C27-6D08-4178-BE18-4D217EAA0F4D}" presName="linNode" presStyleCnt="0"/>
      <dgm:spPr/>
    </dgm:pt>
    <dgm:pt modelId="{61DB6B99-88DA-422D-8DE8-829ABF7E5B84}" type="pres">
      <dgm:prSet presAssocID="{A8662C27-6D08-4178-BE18-4D217EAA0F4D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D7E39B97-595D-4BE8-BD8A-8E6EAC1BCAD6}" type="pres">
      <dgm:prSet presAssocID="{A8662C27-6D08-4178-BE18-4D217EAA0F4D}" presName="descendantText" presStyleLbl="alignAccFollowNode1" presStyleIdx="1" presStyleCnt="4">
        <dgm:presLayoutVars>
          <dgm:bulletEnabled val="1"/>
        </dgm:presLayoutVars>
      </dgm:prSet>
      <dgm:spPr/>
    </dgm:pt>
    <dgm:pt modelId="{71C59E63-CFCA-40A6-A9A6-29F1D2FA96AA}" type="pres">
      <dgm:prSet presAssocID="{B831ACB2-4DEF-4717-852A-C710393B5252}" presName="sp" presStyleCnt="0"/>
      <dgm:spPr/>
    </dgm:pt>
    <dgm:pt modelId="{E2D514DC-3C1A-4977-8B0A-2CCD7F787511}" type="pres">
      <dgm:prSet presAssocID="{DA9FDBFF-6F50-4862-98B3-174D6F1A4E68}" presName="linNode" presStyleCnt="0"/>
      <dgm:spPr/>
    </dgm:pt>
    <dgm:pt modelId="{838EBD05-62C7-49A7-B04B-DB598C1C668C}" type="pres">
      <dgm:prSet presAssocID="{DA9FDBFF-6F50-4862-98B3-174D6F1A4E68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221EDEFC-A9BD-4590-AA0E-55BE005626FF}" type="pres">
      <dgm:prSet presAssocID="{DA9FDBFF-6F50-4862-98B3-174D6F1A4E68}" presName="descendantText" presStyleLbl="alignAccFollowNode1" presStyleIdx="2" presStyleCnt="4">
        <dgm:presLayoutVars>
          <dgm:bulletEnabled val="1"/>
        </dgm:presLayoutVars>
      </dgm:prSet>
      <dgm:spPr/>
    </dgm:pt>
    <dgm:pt modelId="{8C031AC2-5458-447E-B60B-523222783246}" type="pres">
      <dgm:prSet presAssocID="{4849C73F-FF42-4D45-B55C-19110A19C3C7}" presName="sp" presStyleCnt="0"/>
      <dgm:spPr/>
    </dgm:pt>
    <dgm:pt modelId="{3263AFBA-B44F-446E-900F-EDECCE9C3539}" type="pres">
      <dgm:prSet presAssocID="{FFAD7EF2-8A69-4E8E-9CEB-A102804DA407}" presName="linNode" presStyleCnt="0"/>
      <dgm:spPr/>
    </dgm:pt>
    <dgm:pt modelId="{2B22072C-8FD2-4D2C-83BE-1BB0B1556E01}" type="pres">
      <dgm:prSet presAssocID="{FFAD7EF2-8A69-4E8E-9CEB-A102804DA407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0DDF715E-0162-4B09-9B4F-483062D2128F}" type="pres">
      <dgm:prSet presAssocID="{FFAD7EF2-8A69-4E8E-9CEB-A102804DA407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AD6FD800-E213-48A2-88FF-7A4A81E1FF31}" type="presOf" srcId="{FFAD7EF2-8A69-4E8E-9CEB-A102804DA407}" destId="{2B22072C-8FD2-4D2C-83BE-1BB0B1556E01}" srcOrd="0" destOrd="0" presId="urn:microsoft.com/office/officeart/2005/8/layout/vList5"/>
    <dgm:cxn modelId="{797D3D07-2074-4533-AB64-F502768DAE95}" srcId="{E84D232D-A629-4BAD-87DB-7BB978862246}" destId="{0EC34A85-01F2-4A47-910C-2AEC9B7E4C83}" srcOrd="0" destOrd="0" parTransId="{C7CE2AB1-9902-46C7-9B1E-40908986CDBC}" sibTransId="{338BBDDB-DF3F-4439-A6BB-CDA09DDD20C3}"/>
    <dgm:cxn modelId="{20D42909-EDEA-451C-ADA6-B957338548E1}" type="presOf" srcId="{0EC34A85-01F2-4A47-910C-2AEC9B7E4C83}" destId="{4C5B3888-C42C-43B9-B42B-7D762CF4F41C}" srcOrd="0" destOrd="0" presId="urn:microsoft.com/office/officeart/2005/8/layout/vList5"/>
    <dgm:cxn modelId="{1283E71E-D85C-49AF-AC66-CBD99F6EF6FA}" srcId="{E84D232D-A629-4BAD-87DB-7BB978862246}" destId="{DA9FDBFF-6F50-4862-98B3-174D6F1A4E68}" srcOrd="2" destOrd="0" parTransId="{4AE5FFDA-E103-43D0-90E6-4C281C3DBF7A}" sibTransId="{4849C73F-FF42-4D45-B55C-19110A19C3C7}"/>
    <dgm:cxn modelId="{7D51A92E-6C0E-4C6F-A9EC-A530C4BA2542}" srcId="{E84D232D-A629-4BAD-87DB-7BB978862246}" destId="{FFAD7EF2-8A69-4E8E-9CEB-A102804DA407}" srcOrd="3" destOrd="0" parTransId="{5F58FAD3-F2B8-4CD1-822C-3738003AAED9}" sibTransId="{EF00DF5A-7621-4045-8B1D-27CA1094D6BD}"/>
    <dgm:cxn modelId="{68B1403E-A5B4-4C4B-AFB6-38888C11F874}" srcId="{A8662C27-6D08-4178-BE18-4D217EAA0F4D}" destId="{5DFECA4D-E4F7-427E-85B2-321F94E93EB5}" srcOrd="0" destOrd="0" parTransId="{01979B3A-3A11-48DF-9AE8-582EF355F8A1}" sibTransId="{BC9E8FA1-BE45-4861-8CF8-BA035F78F227}"/>
    <dgm:cxn modelId="{3FB53949-794E-4966-8197-FBBD33FA4FDA}" type="presOf" srcId="{F30E1556-1D9A-431A-B2AA-BEBEF9B6467A}" destId="{DC28859F-916E-4621-8683-0B345CCF1668}" srcOrd="0" destOrd="0" presId="urn:microsoft.com/office/officeart/2005/8/layout/vList5"/>
    <dgm:cxn modelId="{86E9024B-73E5-4D90-9C23-F5F444D7C726}" type="presOf" srcId="{A8662C27-6D08-4178-BE18-4D217EAA0F4D}" destId="{61DB6B99-88DA-422D-8DE8-829ABF7E5B84}" srcOrd="0" destOrd="0" presId="urn:microsoft.com/office/officeart/2005/8/layout/vList5"/>
    <dgm:cxn modelId="{D507B95A-001D-4D6D-8C77-A1FEE34A3F9E}" srcId="{FFAD7EF2-8A69-4E8E-9CEB-A102804DA407}" destId="{C1F4F8B2-8758-4027-85EE-650C64C9A24A}" srcOrd="0" destOrd="0" parTransId="{7F09A65E-D0E6-4690-AFE9-8CAC0D022F21}" sibTransId="{E38E35C7-02DD-40E7-B1CA-FA670A4BA32C}"/>
    <dgm:cxn modelId="{BD83037E-5F1E-4070-904A-118139D5927A}" srcId="{E84D232D-A629-4BAD-87DB-7BB978862246}" destId="{A8662C27-6D08-4178-BE18-4D217EAA0F4D}" srcOrd="1" destOrd="0" parTransId="{D3B38751-71B2-4858-860B-7382EFC70DBC}" sibTransId="{B831ACB2-4DEF-4717-852A-C710393B5252}"/>
    <dgm:cxn modelId="{91935E91-19DE-45AE-8FC9-BDFB49820031}" type="presOf" srcId="{DA9FDBFF-6F50-4862-98B3-174D6F1A4E68}" destId="{838EBD05-62C7-49A7-B04B-DB598C1C668C}" srcOrd="0" destOrd="0" presId="urn:microsoft.com/office/officeart/2005/8/layout/vList5"/>
    <dgm:cxn modelId="{DFD690A3-2632-468F-8D23-1B3C4DA0F3FC}" type="presOf" srcId="{C1F4F8B2-8758-4027-85EE-650C64C9A24A}" destId="{0DDF715E-0162-4B09-9B4F-483062D2128F}" srcOrd="0" destOrd="0" presId="urn:microsoft.com/office/officeart/2005/8/layout/vList5"/>
    <dgm:cxn modelId="{8E491AAF-D289-4B1D-BE35-556790BED50B}" srcId="{DA9FDBFF-6F50-4862-98B3-174D6F1A4E68}" destId="{C0C48FE7-B481-46F6-AC80-13EB9D37901E}" srcOrd="0" destOrd="0" parTransId="{B4378898-B447-4D84-BD1D-5BA04F6C86BF}" sibTransId="{5BD5D42B-0B69-4F4E-A9D2-471DDEDC3314}"/>
    <dgm:cxn modelId="{11BDB5BB-B136-4D4D-96B0-FD7D0D684EC0}" type="presOf" srcId="{5DFECA4D-E4F7-427E-85B2-321F94E93EB5}" destId="{D7E39B97-595D-4BE8-BD8A-8E6EAC1BCAD6}" srcOrd="0" destOrd="0" presId="urn:microsoft.com/office/officeart/2005/8/layout/vList5"/>
    <dgm:cxn modelId="{B22DBBD8-ABBB-43EB-9C13-36F2CEF2F209}" srcId="{0EC34A85-01F2-4A47-910C-2AEC9B7E4C83}" destId="{F30E1556-1D9A-431A-B2AA-BEBEF9B6467A}" srcOrd="0" destOrd="0" parTransId="{5A1AC4AD-FF8A-4F54-B17A-8969C7E4DA92}" sibTransId="{CA7AD936-D654-4731-841B-23D5E9360142}"/>
    <dgm:cxn modelId="{87EA8AE0-7957-4914-924B-E0B3DB7479F2}" type="presOf" srcId="{E84D232D-A629-4BAD-87DB-7BB978862246}" destId="{AD6A6452-0170-4B50-91C7-038585FF98F7}" srcOrd="0" destOrd="0" presId="urn:microsoft.com/office/officeart/2005/8/layout/vList5"/>
    <dgm:cxn modelId="{A63FB0E4-24CB-49AC-BF8E-457A906E0D9D}" type="presOf" srcId="{C0C48FE7-B481-46F6-AC80-13EB9D37901E}" destId="{221EDEFC-A9BD-4590-AA0E-55BE005626FF}" srcOrd="0" destOrd="0" presId="urn:microsoft.com/office/officeart/2005/8/layout/vList5"/>
    <dgm:cxn modelId="{F72B6CE1-B2DF-4735-B1F6-54DA06DA98A9}" type="presParOf" srcId="{AD6A6452-0170-4B50-91C7-038585FF98F7}" destId="{2F333CF8-4AA0-41CE-8263-A63376E4B8D9}" srcOrd="0" destOrd="0" presId="urn:microsoft.com/office/officeart/2005/8/layout/vList5"/>
    <dgm:cxn modelId="{04FED5D4-394E-4690-811C-3C981A5AA905}" type="presParOf" srcId="{2F333CF8-4AA0-41CE-8263-A63376E4B8D9}" destId="{4C5B3888-C42C-43B9-B42B-7D762CF4F41C}" srcOrd="0" destOrd="0" presId="urn:microsoft.com/office/officeart/2005/8/layout/vList5"/>
    <dgm:cxn modelId="{C4CF1EB2-6B71-4D8F-9D80-71E1FE4ACEBA}" type="presParOf" srcId="{2F333CF8-4AA0-41CE-8263-A63376E4B8D9}" destId="{DC28859F-916E-4621-8683-0B345CCF1668}" srcOrd="1" destOrd="0" presId="urn:microsoft.com/office/officeart/2005/8/layout/vList5"/>
    <dgm:cxn modelId="{AEC4D352-DFBE-40EA-9602-99934939B899}" type="presParOf" srcId="{AD6A6452-0170-4B50-91C7-038585FF98F7}" destId="{44E2A8E4-F3F6-4E75-88F6-E3846BFE6AEC}" srcOrd="1" destOrd="0" presId="urn:microsoft.com/office/officeart/2005/8/layout/vList5"/>
    <dgm:cxn modelId="{BF6EFE98-A94D-4A21-AE36-EACFABB04A2A}" type="presParOf" srcId="{AD6A6452-0170-4B50-91C7-038585FF98F7}" destId="{031D7A8F-48E4-495C-A55C-707DE31F584F}" srcOrd="2" destOrd="0" presId="urn:microsoft.com/office/officeart/2005/8/layout/vList5"/>
    <dgm:cxn modelId="{6CF76BC3-E021-445C-AE89-34284C2D6618}" type="presParOf" srcId="{031D7A8F-48E4-495C-A55C-707DE31F584F}" destId="{61DB6B99-88DA-422D-8DE8-829ABF7E5B84}" srcOrd="0" destOrd="0" presId="urn:microsoft.com/office/officeart/2005/8/layout/vList5"/>
    <dgm:cxn modelId="{C3C3F7DC-4A16-435E-BEB7-B7E616DC5BA6}" type="presParOf" srcId="{031D7A8F-48E4-495C-A55C-707DE31F584F}" destId="{D7E39B97-595D-4BE8-BD8A-8E6EAC1BCAD6}" srcOrd="1" destOrd="0" presId="urn:microsoft.com/office/officeart/2005/8/layout/vList5"/>
    <dgm:cxn modelId="{2303BC1C-6920-43A3-9D7F-0D226474208F}" type="presParOf" srcId="{AD6A6452-0170-4B50-91C7-038585FF98F7}" destId="{71C59E63-CFCA-40A6-A9A6-29F1D2FA96AA}" srcOrd="3" destOrd="0" presId="urn:microsoft.com/office/officeart/2005/8/layout/vList5"/>
    <dgm:cxn modelId="{475FC0A4-105B-467A-A94D-FD3C5BF034FF}" type="presParOf" srcId="{AD6A6452-0170-4B50-91C7-038585FF98F7}" destId="{E2D514DC-3C1A-4977-8B0A-2CCD7F787511}" srcOrd="4" destOrd="0" presId="urn:microsoft.com/office/officeart/2005/8/layout/vList5"/>
    <dgm:cxn modelId="{49734469-D0BE-4ED4-A5A1-0E0F54362215}" type="presParOf" srcId="{E2D514DC-3C1A-4977-8B0A-2CCD7F787511}" destId="{838EBD05-62C7-49A7-B04B-DB598C1C668C}" srcOrd="0" destOrd="0" presId="urn:microsoft.com/office/officeart/2005/8/layout/vList5"/>
    <dgm:cxn modelId="{AFD105AF-4DD8-4473-AB59-1165E8EA5881}" type="presParOf" srcId="{E2D514DC-3C1A-4977-8B0A-2CCD7F787511}" destId="{221EDEFC-A9BD-4590-AA0E-55BE005626FF}" srcOrd="1" destOrd="0" presId="urn:microsoft.com/office/officeart/2005/8/layout/vList5"/>
    <dgm:cxn modelId="{7547441B-5A68-4F09-A396-15C2E764E488}" type="presParOf" srcId="{AD6A6452-0170-4B50-91C7-038585FF98F7}" destId="{8C031AC2-5458-447E-B60B-523222783246}" srcOrd="5" destOrd="0" presId="urn:microsoft.com/office/officeart/2005/8/layout/vList5"/>
    <dgm:cxn modelId="{4320FFFB-4230-4BCC-9F31-7D47A4E030F7}" type="presParOf" srcId="{AD6A6452-0170-4B50-91C7-038585FF98F7}" destId="{3263AFBA-B44F-446E-900F-EDECCE9C3539}" srcOrd="6" destOrd="0" presId="urn:microsoft.com/office/officeart/2005/8/layout/vList5"/>
    <dgm:cxn modelId="{7389ABD8-46CA-4BF7-B765-D45A11BD1EB4}" type="presParOf" srcId="{3263AFBA-B44F-446E-900F-EDECCE9C3539}" destId="{2B22072C-8FD2-4D2C-83BE-1BB0B1556E01}" srcOrd="0" destOrd="0" presId="urn:microsoft.com/office/officeart/2005/8/layout/vList5"/>
    <dgm:cxn modelId="{007F1B09-C6D6-41B3-9E9D-49D97C8DD91F}" type="presParOf" srcId="{3263AFBA-B44F-446E-900F-EDECCE9C3539}" destId="{0DDF715E-0162-4B09-9B4F-483062D2128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26CBB08-9860-4392-8159-0E1BCEC76A8E}" type="doc">
      <dgm:prSet loTypeId="urn:microsoft.com/office/officeart/2005/8/layout/default" loCatId="list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58EE25E4-BEDC-4D6A-8B3C-FA3425F17781}">
      <dgm:prSet/>
      <dgm:spPr/>
      <dgm:t>
        <a:bodyPr/>
        <a:lstStyle/>
        <a:p>
          <a:r>
            <a:rPr lang="en-AU" dirty="0"/>
            <a:t>Heroku hosting/ setup/ administration</a:t>
          </a:r>
          <a:endParaRPr lang="en-US" dirty="0"/>
        </a:p>
      </dgm:t>
    </dgm:pt>
    <dgm:pt modelId="{B91881A2-9ECF-45FD-B10A-ED822EBFD5CE}" type="parTrans" cxnId="{C773D296-9C70-4596-9BBC-B805814BC0EF}">
      <dgm:prSet/>
      <dgm:spPr/>
      <dgm:t>
        <a:bodyPr/>
        <a:lstStyle/>
        <a:p>
          <a:endParaRPr lang="en-US"/>
        </a:p>
      </dgm:t>
    </dgm:pt>
    <dgm:pt modelId="{9E7B875D-1CBF-4BA8-A2D5-198050DAB21D}" type="sibTrans" cxnId="{C773D296-9C70-4596-9BBC-B805814BC0EF}">
      <dgm:prSet/>
      <dgm:spPr/>
      <dgm:t>
        <a:bodyPr/>
        <a:lstStyle/>
        <a:p>
          <a:endParaRPr lang="en-US"/>
        </a:p>
      </dgm:t>
    </dgm:pt>
    <dgm:pt modelId="{A84D7653-A8D3-4D8D-A83D-7EDB86A951B7}">
      <dgm:prSet/>
      <dgm:spPr/>
      <dgm:t>
        <a:bodyPr/>
        <a:lstStyle/>
        <a:p>
          <a:r>
            <a:rPr lang="en-AU"/>
            <a:t>GitHub hosting/ setup/ administration</a:t>
          </a:r>
          <a:endParaRPr lang="en-US"/>
        </a:p>
      </dgm:t>
    </dgm:pt>
    <dgm:pt modelId="{DB8F002C-D6F3-4D2A-81DA-DB7E72BED26F}" type="parTrans" cxnId="{A444F212-C6C5-4F92-A13B-541481D0F253}">
      <dgm:prSet/>
      <dgm:spPr/>
      <dgm:t>
        <a:bodyPr/>
        <a:lstStyle/>
        <a:p>
          <a:endParaRPr lang="en-US"/>
        </a:p>
      </dgm:t>
    </dgm:pt>
    <dgm:pt modelId="{3A88EDA4-B003-4BDA-B94F-32BD576D0D18}" type="sibTrans" cxnId="{A444F212-C6C5-4F92-A13B-541481D0F253}">
      <dgm:prSet/>
      <dgm:spPr/>
      <dgm:t>
        <a:bodyPr/>
        <a:lstStyle/>
        <a:p>
          <a:endParaRPr lang="en-US"/>
        </a:p>
      </dgm:t>
    </dgm:pt>
    <dgm:pt modelId="{A66F2116-714A-471A-9042-3273848FDA8D}">
      <dgm:prSet/>
      <dgm:spPr/>
      <dgm:t>
        <a:bodyPr/>
        <a:lstStyle/>
        <a:p>
          <a:r>
            <a:rPr lang="en-AU"/>
            <a:t>Skeleton framework </a:t>
          </a:r>
          <a:endParaRPr lang="en-US"/>
        </a:p>
      </dgm:t>
    </dgm:pt>
    <dgm:pt modelId="{C212EE6F-E087-4D8E-AE83-DE27BE2221CA}" type="parTrans" cxnId="{C5036AAB-E00D-4049-857B-2ECB34CAF8A8}">
      <dgm:prSet/>
      <dgm:spPr/>
      <dgm:t>
        <a:bodyPr/>
        <a:lstStyle/>
        <a:p>
          <a:endParaRPr lang="en-US"/>
        </a:p>
      </dgm:t>
    </dgm:pt>
    <dgm:pt modelId="{1D955097-BDA0-4C1D-9056-1B6BDD7A8376}" type="sibTrans" cxnId="{C5036AAB-E00D-4049-857B-2ECB34CAF8A8}">
      <dgm:prSet/>
      <dgm:spPr/>
      <dgm:t>
        <a:bodyPr/>
        <a:lstStyle/>
        <a:p>
          <a:endParaRPr lang="en-US"/>
        </a:p>
      </dgm:t>
    </dgm:pt>
    <dgm:pt modelId="{5E157F90-7F1D-4640-A2D5-DD71096F47E9}">
      <dgm:prSet/>
      <dgm:spPr/>
      <dgm:t>
        <a:bodyPr/>
        <a:lstStyle/>
        <a:p>
          <a:r>
            <a:rPr lang="en-AU"/>
            <a:t>Troubleshooting</a:t>
          </a:r>
          <a:endParaRPr lang="en-US"/>
        </a:p>
      </dgm:t>
    </dgm:pt>
    <dgm:pt modelId="{1B0745E8-CCBB-4269-9423-2BC610A29784}" type="parTrans" cxnId="{BFB73A34-4E86-415A-8459-3796560D7BE3}">
      <dgm:prSet/>
      <dgm:spPr/>
      <dgm:t>
        <a:bodyPr/>
        <a:lstStyle/>
        <a:p>
          <a:endParaRPr lang="en-US"/>
        </a:p>
      </dgm:t>
    </dgm:pt>
    <dgm:pt modelId="{74F8F0A0-6B90-49B8-9326-823761D5526D}" type="sibTrans" cxnId="{BFB73A34-4E86-415A-8459-3796560D7BE3}">
      <dgm:prSet/>
      <dgm:spPr/>
      <dgm:t>
        <a:bodyPr/>
        <a:lstStyle/>
        <a:p>
          <a:endParaRPr lang="en-US"/>
        </a:p>
      </dgm:t>
    </dgm:pt>
    <dgm:pt modelId="{382343F8-D39E-4029-96C6-E4A3B13FCB97}">
      <dgm:prSet/>
      <dgm:spPr/>
      <dgm:t>
        <a:bodyPr/>
        <a:lstStyle/>
        <a:p>
          <a:r>
            <a:rPr lang="en-AU"/>
            <a:t>Reviewing code and app functionality and syntax</a:t>
          </a:r>
          <a:endParaRPr lang="en-US"/>
        </a:p>
      </dgm:t>
    </dgm:pt>
    <dgm:pt modelId="{07564A6A-DB0B-4BE3-921D-AE0EE75CD6DF}" type="parTrans" cxnId="{490693CA-AD77-4C40-AEFF-091D98B46C54}">
      <dgm:prSet/>
      <dgm:spPr/>
      <dgm:t>
        <a:bodyPr/>
        <a:lstStyle/>
        <a:p>
          <a:endParaRPr lang="en-US"/>
        </a:p>
      </dgm:t>
    </dgm:pt>
    <dgm:pt modelId="{BA31D064-4E81-4C4D-920D-1FC56045165D}" type="sibTrans" cxnId="{490693CA-AD77-4C40-AEFF-091D98B46C54}">
      <dgm:prSet/>
      <dgm:spPr/>
      <dgm:t>
        <a:bodyPr/>
        <a:lstStyle/>
        <a:p>
          <a:endParaRPr lang="en-US"/>
        </a:p>
      </dgm:t>
    </dgm:pt>
    <dgm:pt modelId="{A6087722-9A4F-41DE-8827-C2E7A6728084}">
      <dgm:prSet/>
      <dgm:spPr/>
      <dgm:t>
        <a:bodyPr/>
        <a:lstStyle/>
        <a:p>
          <a:r>
            <a:rPr lang="en-AU"/>
            <a:t>Travis CI</a:t>
          </a:r>
          <a:endParaRPr lang="en-US"/>
        </a:p>
      </dgm:t>
    </dgm:pt>
    <dgm:pt modelId="{9D0D5AD3-FC37-4ECE-AEBC-447474E84EE0}" type="parTrans" cxnId="{26BF54C1-9416-44C8-9052-A11DB9A79CDC}">
      <dgm:prSet/>
      <dgm:spPr/>
      <dgm:t>
        <a:bodyPr/>
        <a:lstStyle/>
        <a:p>
          <a:endParaRPr lang="en-US"/>
        </a:p>
      </dgm:t>
    </dgm:pt>
    <dgm:pt modelId="{DD5D6E97-5E43-429E-9B16-E968DDEEC0AA}" type="sibTrans" cxnId="{26BF54C1-9416-44C8-9052-A11DB9A79CDC}">
      <dgm:prSet/>
      <dgm:spPr/>
      <dgm:t>
        <a:bodyPr/>
        <a:lstStyle/>
        <a:p>
          <a:endParaRPr lang="en-US"/>
        </a:p>
      </dgm:t>
    </dgm:pt>
    <dgm:pt modelId="{F715DE4A-CD39-4441-B673-5E94FFE72241}">
      <dgm:prSet/>
      <dgm:spPr/>
      <dgm:t>
        <a:bodyPr/>
        <a:lstStyle/>
        <a:p>
          <a:r>
            <a:rPr lang="en-AU"/>
            <a:t>Node, Express, Settings</a:t>
          </a:r>
          <a:endParaRPr lang="en-US"/>
        </a:p>
      </dgm:t>
    </dgm:pt>
    <dgm:pt modelId="{2CBD2F72-B365-47E3-8E77-2DA657555E8B}" type="parTrans" cxnId="{D433D67F-00B2-4DC8-B3F9-7627EA208396}">
      <dgm:prSet/>
      <dgm:spPr/>
      <dgm:t>
        <a:bodyPr/>
        <a:lstStyle/>
        <a:p>
          <a:endParaRPr lang="en-US"/>
        </a:p>
      </dgm:t>
    </dgm:pt>
    <dgm:pt modelId="{DD6441F4-9FF4-4112-B2E4-78B4374CAD27}" type="sibTrans" cxnId="{D433D67F-00B2-4DC8-B3F9-7627EA208396}">
      <dgm:prSet/>
      <dgm:spPr/>
      <dgm:t>
        <a:bodyPr/>
        <a:lstStyle/>
        <a:p>
          <a:endParaRPr lang="en-US"/>
        </a:p>
      </dgm:t>
    </dgm:pt>
    <dgm:pt modelId="{C899B7A6-525B-44BD-8D28-39C756604D3D}" type="pres">
      <dgm:prSet presAssocID="{426CBB08-9860-4392-8159-0E1BCEC76A8E}" presName="diagram" presStyleCnt="0">
        <dgm:presLayoutVars>
          <dgm:dir/>
          <dgm:resizeHandles val="exact"/>
        </dgm:presLayoutVars>
      </dgm:prSet>
      <dgm:spPr/>
    </dgm:pt>
    <dgm:pt modelId="{85E4B271-5617-4C14-BB46-AB9F837B4A2B}" type="pres">
      <dgm:prSet presAssocID="{58EE25E4-BEDC-4D6A-8B3C-FA3425F17781}" presName="node" presStyleLbl="node1" presStyleIdx="0" presStyleCnt="7">
        <dgm:presLayoutVars>
          <dgm:bulletEnabled val="1"/>
        </dgm:presLayoutVars>
      </dgm:prSet>
      <dgm:spPr/>
    </dgm:pt>
    <dgm:pt modelId="{7ADD72DA-9B44-4BB4-A1C1-207F5EE9BB73}" type="pres">
      <dgm:prSet presAssocID="{9E7B875D-1CBF-4BA8-A2D5-198050DAB21D}" presName="sibTrans" presStyleCnt="0"/>
      <dgm:spPr/>
    </dgm:pt>
    <dgm:pt modelId="{C7AFE239-8AE3-45F4-85B4-E9AF3B311CDA}" type="pres">
      <dgm:prSet presAssocID="{A84D7653-A8D3-4D8D-A83D-7EDB86A951B7}" presName="node" presStyleLbl="node1" presStyleIdx="1" presStyleCnt="7">
        <dgm:presLayoutVars>
          <dgm:bulletEnabled val="1"/>
        </dgm:presLayoutVars>
      </dgm:prSet>
      <dgm:spPr/>
    </dgm:pt>
    <dgm:pt modelId="{CA144B43-C657-4742-B74F-32BFEECD5CD5}" type="pres">
      <dgm:prSet presAssocID="{3A88EDA4-B003-4BDA-B94F-32BD576D0D18}" presName="sibTrans" presStyleCnt="0"/>
      <dgm:spPr/>
    </dgm:pt>
    <dgm:pt modelId="{71B12261-813F-4499-AF14-9A744F6C6C82}" type="pres">
      <dgm:prSet presAssocID="{A66F2116-714A-471A-9042-3273848FDA8D}" presName="node" presStyleLbl="node1" presStyleIdx="2" presStyleCnt="7">
        <dgm:presLayoutVars>
          <dgm:bulletEnabled val="1"/>
        </dgm:presLayoutVars>
      </dgm:prSet>
      <dgm:spPr/>
    </dgm:pt>
    <dgm:pt modelId="{3F38A85B-7D14-420B-9C9D-5B1C30A2761D}" type="pres">
      <dgm:prSet presAssocID="{1D955097-BDA0-4C1D-9056-1B6BDD7A8376}" presName="sibTrans" presStyleCnt="0"/>
      <dgm:spPr/>
    </dgm:pt>
    <dgm:pt modelId="{A6948452-D286-4838-9D9B-24F4BDB1804F}" type="pres">
      <dgm:prSet presAssocID="{5E157F90-7F1D-4640-A2D5-DD71096F47E9}" presName="node" presStyleLbl="node1" presStyleIdx="3" presStyleCnt="7">
        <dgm:presLayoutVars>
          <dgm:bulletEnabled val="1"/>
        </dgm:presLayoutVars>
      </dgm:prSet>
      <dgm:spPr/>
    </dgm:pt>
    <dgm:pt modelId="{7F678E91-089C-4333-84B6-605FC9E46FEA}" type="pres">
      <dgm:prSet presAssocID="{74F8F0A0-6B90-49B8-9326-823761D5526D}" presName="sibTrans" presStyleCnt="0"/>
      <dgm:spPr/>
    </dgm:pt>
    <dgm:pt modelId="{FD225D85-AB38-4A1B-88F4-08B792F926AA}" type="pres">
      <dgm:prSet presAssocID="{382343F8-D39E-4029-96C6-E4A3B13FCB97}" presName="node" presStyleLbl="node1" presStyleIdx="4" presStyleCnt="7">
        <dgm:presLayoutVars>
          <dgm:bulletEnabled val="1"/>
        </dgm:presLayoutVars>
      </dgm:prSet>
      <dgm:spPr/>
    </dgm:pt>
    <dgm:pt modelId="{9E94C6B8-853E-4214-AF5C-97FF75DAC3FE}" type="pres">
      <dgm:prSet presAssocID="{BA31D064-4E81-4C4D-920D-1FC56045165D}" presName="sibTrans" presStyleCnt="0"/>
      <dgm:spPr/>
    </dgm:pt>
    <dgm:pt modelId="{284C1E15-E170-46DE-B3A0-3ACB5B5F1BF5}" type="pres">
      <dgm:prSet presAssocID="{A6087722-9A4F-41DE-8827-C2E7A6728084}" presName="node" presStyleLbl="node1" presStyleIdx="5" presStyleCnt="7">
        <dgm:presLayoutVars>
          <dgm:bulletEnabled val="1"/>
        </dgm:presLayoutVars>
      </dgm:prSet>
      <dgm:spPr/>
    </dgm:pt>
    <dgm:pt modelId="{449DE55C-6AD9-46C5-85DD-AB8E78BD5F2D}" type="pres">
      <dgm:prSet presAssocID="{DD5D6E97-5E43-429E-9B16-E968DDEEC0AA}" presName="sibTrans" presStyleCnt="0"/>
      <dgm:spPr/>
    </dgm:pt>
    <dgm:pt modelId="{1DFD2249-93C2-41B9-990E-1B965FAA4F6A}" type="pres">
      <dgm:prSet presAssocID="{F715DE4A-CD39-4441-B673-5E94FFE72241}" presName="node" presStyleLbl="node1" presStyleIdx="6" presStyleCnt="7">
        <dgm:presLayoutVars>
          <dgm:bulletEnabled val="1"/>
        </dgm:presLayoutVars>
      </dgm:prSet>
      <dgm:spPr/>
    </dgm:pt>
  </dgm:ptLst>
  <dgm:cxnLst>
    <dgm:cxn modelId="{A444F212-C6C5-4F92-A13B-541481D0F253}" srcId="{426CBB08-9860-4392-8159-0E1BCEC76A8E}" destId="{A84D7653-A8D3-4D8D-A83D-7EDB86A951B7}" srcOrd="1" destOrd="0" parTransId="{DB8F002C-D6F3-4D2A-81DA-DB7E72BED26F}" sibTransId="{3A88EDA4-B003-4BDA-B94F-32BD576D0D18}"/>
    <dgm:cxn modelId="{EC3AC516-E237-4715-A298-94D755582E22}" type="presOf" srcId="{5E157F90-7F1D-4640-A2D5-DD71096F47E9}" destId="{A6948452-D286-4838-9D9B-24F4BDB1804F}" srcOrd="0" destOrd="0" presId="urn:microsoft.com/office/officeart/2005/8/layout/default"/>
    <dgm:cxn modelId="{7916C22A-8030-4152-8B30-2E5A9AFD1304}" type="presOf" srcId="{A84D7653-A8D3-4D8D-A83D-7EDB86A951B7}" destId="{C7AFE239-8AE3-45F4-85B4-E9AF3B311CDA}" srcOrd="0" destOrd="0" presId="urn:microsoft.com/office/officeart/2005/8/layout/default"/>
    <dgm:cxn modelId="{C9FE802D-0EC7-485C-A2F7-EB7630477F6F}" type="presOf" srcId="{426CBB08-9860-4392-8159-0E1BCEC76A8E}" destId="{C899B7A6-525B-44BD-8D28-39C756604D3D}" srcOrd="0" destOrd="0" presId="urn:microsoft.com/office/officeart/2005/8/layout/default"/>
    <dgm:cxn modelId="{BFB73A34-4E86-415A-8459-3796560D7BE3}" srcId="{426CBB08-9860-4392-8159-0E1BCEC76A8E}" destId="{5E157F90-7F1D-4640-A2D5-DD71096F47E9}" srcOrd="3" destOrd="0" parTransId="{1B0745E8-CCBB-4269-9423-2BC610A29784}" sibTransId="{74F8F0A0-6B90-49B8-9326-823761D5526D}"/>
    <dgm:cxn modelId="{3573274B-E88E-4978-9DD2-8CB0B22CD203}" type="presOf" srcId="{58EE25E4-BEDC-4D6A-8B3C-FA3425F17781}" destId="{85E4B271-5617-4C14-BB46-AB9F837B4A2B}" srcOrd="0" destOrd="0" presId="urn:microsoft.com/office/officeart/2005/8/layout/default"/>
    <dgm:cxn modelId="{D433D67F-00B2-4DC8-B3F9-7627EA208396}" srcId="{426CBB08-9860-4392-8159-0E1BCEC76A8E}" destId="{F715DE4A-CD39-4441-B673-5E94FFE72241}" srcOrd="6" destOrd="0" parTransId="{2CBD2F72-B365-47E3-8E77-2DA657555E8B}" sibTransId="{DD6441F4-9FF4-4112-B2E4-78B4374CAD27}"/>
    <dgm:cxn modelId="{C773D296-9C70-4596-9BBC-B805814BC0EF}" srcId="{426CBB08-9860-4392-8159-0E1BCEC76A8E}" destId="{58EE25E4-BEDC-4D6A-8B3C-FA3425F17781}" srcOrd="0" destOrd="0" parTransId="{B91881A2-9ECF-45FD-B10A-ED822EBFD5CE}" sibTransId="{9E7B875D-1CBF-4BA8-A2D5-198050DAB21D}"/>
    <dgm:cxn modelId="{35392EAA-2D65-4AD1-B573-23C30AB03CAC}" type="presOf" srcId="{382343F8-D39E-4029-96C6-E4A3B13FCB97}" destId="{FD225D85-AB38-4A1B-88F4-08B792F926AA}" srcOrd="0" destOrd="0" presId="urn:microsoft.com/office/officeart/2005/8/layout/default"/>
    <dgm:cxn modelId="{C5036AAB-E00D-4049-857B-2ECB34CAF8A8}" srcId="{426CBB08-9860-4392-8159-0E1BCEC76A8E}" destId="{A66F2116-714A-471A-9042-3273848FDA8D}" srcOrd="2" destOrd="0" parTransId="{C212EE6F-E087-4D8E-AE83-DE27BE2221CA}" sibTransId="{1D955097-BDA0-4C1D-9056-1B6BDD7A8376}"/>
    <dgm:cxn modelId="{088D4DB8-B005-49F7-B752-B42811690976}" type="presOf" srcId="{A66F2116-714A-471A-9042-3273848FDA8D}" destId="{71B12261-813F-4499-AF14-9A744F6C6C82}" srcOrd="0" destOrd="0" presId="urn:microsoft.com/office/officeart/2005/8/layout/default"/>
    <dgm:cxn modelId="{EA35DEBC-ECA7-4748-95B8-7E6F2E9F4669}" type="presOf" srcId="{A6087722-9A4F-41DE-8827-C2E7A6728084}" destId="{284C1E15-E170-46DE-B3A0-3ACB5B5F1BF5}" srcOrd="0" destOrd="0" presId="urn:microsoft.com/office/officeart/2005/8/layout/default"/>
    <dgm:cxn modelId="{26BF54C1-9416-44C8-9052-A11DB9A79CDC}" srcId="{426CBB08-9860-4392-8159-0E1BCEC76A8E}" destId="{A6087722-9A4F-41DE-8827-C2E7A6728084}" srcOrd="5" destOrd="0" parTransId="{9D0D5AD3-FC37-4ECE-AEBC-447474E84EE0}" sibTransId="{DD5D6E97-5E43-429E-9B16-E968DDEEC0AA}"/>
    <dgm:cxn modelId="{490693CA-AD77-4C40-AEFF-091D98B46C54}" srcId="{426CBB08-9860-4392-8159-0E1BCEC76A8E}" destId="{382343F8-D39E-4029-96C6-E4A3B13FCB97}" srcOrd="4" destOrd="0" parTransId="{07564A6A-DB0B-4BE3-921D-AE0EE75CD6DF}" sibTransId="{BA31D064-4E81-4C4D-920D-1FC56045165D}"/>
    <dgm:cxn modelId="{4F4D1BCE-88B4-4D0E-8294-83813EEC2D0F}" type="presOf" srcId="{F715DE4A-CD39-4441-B673-5E94FFE72241}" destId="{1DFD2249-93C2-41B9-990E-1B965FAA4F6A}" srcOrd="0" destOrd="0" presId="urn:microsoft.com/office/officeart/2005/8/layout/default"/>
    <dgm:cxn modelId="{2659D02E-0499-4FE5-BD2C-2A6AFD474F24}" type="presParOf" srcId="{C899B7A6-525B-44BD-8D28-39C756604D3D}" destId="{85E4B271-5617-4C14-BB46-AB9F837B4A2B}" srcOrd="0" destOrd="0" presId="urn:microsoft.com/office/officeart/2005/8/layout/default"/>
    <dgm:cxn modelId="{C7F85834-C4AE-409A-8D73-C5979F994D21}" type="presParOf" srcId="{C899B7A6-525B-44BD-8D28-39C756604D3D}" destId="{7ADD72DA-9B44-4BB4-A1C1-207F5EE9BB73}" srcOrd="1" destOrd="0" presId="urn:microsoft.com/office/officeart/2005/8/layout/default"/>
    <dgm:cxn modelId="{62BC6567-86CB-4195-B9C8-16B3D0013236}" type="presParOf" srcId="{C899B7A6-525B-44BD-8D28-39C756604D3D}" destId="{C7AFE239-8AE3-45F4-85B4-E9AF3B311CDA}" srcOrd="2" destOrd="0" presId="urn:microsoft.com/office/officeart/2005/8/layout/default"/>
    <dgm:cxn modelId="{30D5C5FD-B81C-4DE2-8EA5-D86B9DAD0FD2}" type="presParOf" srcId="{C899B7A6-525B-44BD-8D28-39C756604D3D}" destId="{CA144B43-C657-4742-B74F-32BFEECD5CD5}" srcOrd="3" destOrd="0" presId="urn:microsoft.com/office/officeart/2005/8/layout/default"/>
    <dgm:cxn modelId="{6911359B-7A3D-4FD6-82A1-9C9694673087}" type="presParOf" srcId="{C899B7A6-525B-44BD-8D28-39C756604D3D}" destId="{71B12261-813F-4499-AF14-9A744F6C6C82}" srcOrd="4" destOrd="0" presId="urn:microsoft.com/office/officeart/2005/8/layout/default"/>
    <dgm:cxn modelId="{216BBF2E-CA1D-4FC9-8A37-6DF34FCE25EF}" type="presParOf" srcId="{C899B7A6-525B-44BD-8D28-39C756604D3D}" destId="{3F38A85B-7D14-420B-9C9D-5B1C30A2761D}" srcOrd="5" destOrd="0" presId="urn:microsoft.com/office/officeart/2005/8/layout/default"/>
    <dgm:cxn modelId="{49DF8743-78D8-4873-A0F2-12D51BE0E443}" type="presParOf" srcId="{C899B7A6-525B-44BD-8D28-39C756604D3D}" destId="{A6948452-D286-4838-9D9B-24F4BDB1804F}" srcOrd="6" destOrd="0" presId="urn:microsoft.com/office/officeart/2005/8/layout/default"/>
    <dgm:cxn modelId="{7B79B4AE-D647-45BD-BE91-68BF6B4E9B71}" type="presParOf" srcId="{C899B7A6-525B-44BD-8D28-39C756604D3D}" destId="{7F678E91-089C-4333-84B6-605FC9E46FEA}" srcOrd="7" destOrd="0" presId="urn:microsoft.com/office/officeart/2005/8/layout/default"/>
    <dgm:cxn modelId="{9BA4C4A6-613A-482E-BC75-C4784E2C8BE2}" type="presParOf" srcId="{C899B7A6-525B-44BD-8D28-39C756604D3D}" destId="{FD225D85-AB38-4A1B-88F4-08B792F926AA}" srcOrd="8" destOrd="0" presId="urn:microsoft.com/office/officeart/2005/8/layout/default"/>
    <dgm:cxn modelId="{A06B332F-CA35-47DB-A863-C11239B77CF9}" type="presParOf" srcId="{C899B7A6-525B-44BD-8D28-39C756604D3D}" destId="{9E94C6B8-853E-4214-AF5C-97FF75DAC3FE}" srcOrd="9" destOrd="0" presId="urn:microsoft.com/office/officeart/2005/8/layout/default"/>
    <dgm:cxn modelId="{DA8290EA-15B0-4872-ADAB-B2FAAA9A35D4}" type="presParOf" srcId="{C899B7A6-525B-44BD-8D28-39C756604D3D}" destId="{284C1E15-E170-46DE-B3A0-3ACB5B5F1BF5}" srcOrd="10" destOrd="0" presId="urn:microsoft.com/office/officeart/2005/8/layout/default"/>
    <dgm:cxn modelId="{7143BCD7-69BC-4599-9303-2AE6DD2F419C}" type="presParOf" srcId="{C899B7A6-525B-44BD-8D28-39C756604D3D}" destId="{449DE55C-6AD9-46C5-85DD-AB8E78BD5F2D}" srcOrd="11" destOrd="0" presId="urn:microsoft.com/office/officeart/2005/8/layout/default"/>
    <dgm:cxn modelId="{E303FD1A-4650-48E3-A7EE-DC23D1EF1644}" type="presParOf" srcId="{C899B7A6-525B-44BD-8D28-39C756604D3D}" destId="{1DFD2249-93C2-41B9-990E-1B965FAA4F6A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3B5C9EC-BF99-489F-8AA1-86527A79A97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E6512DC-DA78-411B-A41A-B1E6179A0E8E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Database model and functionality</a:t>
          </a:r>
          <a:endParaRPr lang="en-US" dirty="0"/>
        </a:p>
      </dgm:t>
    </dgm:pt>
    <dgm:pt modelId="{F995B0B7-1174-4A14-89F7-DAF60C38D454}" type="parTrans" cxnId="{580346B8-4F88-4D9F-8D30-C9E6EF6AF9A3}">
      <dgm:prSet/>
      <dgm:spPr/>
      <dgm:t>
        <a:bodyPr/>
        <a:lstStyle/>
        <a:p>
          <a:endParaRPr lang="en-US"/>
        </a:p>
      </dgm:t>
    </dgm:pt>
    <dgm:pt modelId="{340B835D-6AE6-4DD5-8842-D527C2ABB903}" type="sibTrans" cxnId="{580346B8-4F88-4D9F-8D30-C9E6EF6AF9A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DCA24F5-D268-4981-8482-12FB432D969C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Starter code</a:t>
          </a:r>
          <a:endParaRPr lang="en-US"/>
        </a:p>
      </dgm:t>
    </dgm:pt>
    <dgm:pt modelId="{455F53AC-EA2B-4A72-9D3D-E14C2C6CFCAA}" type="parTrans" cxnId="{87F22FAC-3FE1-4F20-ADAC-7A51B10D6E46}">
      <dgm:prSet/>
      <dgm:spPr/>
      <dgm:t>
        <a:bodyPr/>
        <a:lstStyle/>
        <a:p>
          <a:endParaRPr lang="en-US"/>
        </a:p>
      </dgm:t>
    </dgm:pt>
    <dgm:pt modelId="{9E6C36BE-DFCD-4893-B290-3FE688622712}" type="sibTrans" cxnId="{87F22FAC-3FE1-4F20-ADAC-7A51B10D6E4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0618C9C-B1EF-41E5-83D8-675830A151EB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Database diagram</a:t>
          </a:r>
          <a:endParaRPr lang="en-US" dirty="0"/>
        </a:p>
      </dgm:t>
    </dgm:pt>
    <dgm:pt modelId="{7900F088-8513-41BD-B790-0D85C6398914}" type="parTrans" cxnId="{93F07515-9D2F-410F-9A00-9E664F1D9FF8}">
      <dgm:prSet/>
      <dgm:spPr/>
      <dgm:t>
        <a:bodyPr/>
        <a:lstStyle/>
        <a:p>
          <a:endParaRPr lang="en-US"/>
        </a:p>
      </dgm:t>
    </dgm:pt>
    <dgm:pt modelId="{D2602A02-85F2-48D3-B548-60D4B7CD803F}" type="sibTrans" cxnId="{93F07515-9D2F-410F-9A00-9E664F1D9FF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88C096C-EE46-4AF8-9241-AB77390C34AE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Products and categories</a:t>
          </a:r>
          <a:endParaRPr lang="en-US"/>
        </a:p>
      </dgm:t>
    </dgm:pt>
    <dgm:pt modelId="{62EB4687-2EEB-466B-895B-4ED1AD25287E}" type="parTrans" cxnId="{03C4AE30-587C-4326-B896-1B3C7F49ED55}">
      <dgm:prSet/>
      <dgm:spPr/>
      <dgm:t>
        <a:bodyPr/>
        <a:lstStyle/>
        <a:p>
          <a:endParaRPr lang="en-US"/>
        </a:p>
      </dgm:t>
    </dgm:pt>
    <dgm:pt modelId="{F596FC7A-2DE4-4F63-B1E6-33FCC240393F}" type="sibTrans" cxnId="{03C4AE30-587C-4326-B896-1B3C7F49ED5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3629FAF-8BB5-4DB5-B00F-1BD22379030C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Index/ HomePage</a:t>
          </a:r>
          <a:endParaRPr lang="en-US"/>
        </a:p>
      </dgm:t>
    </dgm:pt>
    <dgm:pt modelId="{6CD75B01-B9BB-45E6-A57E-4051B3B49E85}" type="parTrans" cxnId="{806551E7-72B3-482E-9453-86D7B47B7018}">
      <dgm:prSet/>
      <dgm:spPr/>
      <dgm:t>
        <a:bodyPr/>
        <a:lstStyle/>
        <a:p>
          <a:endParaRPr lang="en-US"/>
        </a:p>
      </dgm:t>
    </dgm:pt>
    <dgm:pt modelId="{9E5CD607-CB86-4C31-A480-86DB2ABEAB2E}" type="sibTrans" cxnId="{806551E7-72B3-482E-9453-86D7B47B701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2C3C2E8-ACF7-4950-B688-6840659196E4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Routing</a:t>
          </a:r>
          <a:endParaRPr lang="en-US"/>
        </a:p>
      </dgm:t>
    </dgm:pt>
    <dgm:pt modelId="{AD5A18B4-6058-439D-937E-10915CD949C1}" type="parTrans" cxnId="{28EFF289-FDD4-42B6-B948-7029226659DF}">
      <dgm:prSet/>
      <dgm:spPr/>
      <dgm:t>
        <a:bodyPr/>
        <a:lstStyle/>
        <a:p>
          <a:endParaRPr lang="en-US"/>
        </a:p>
      </dgm:t>
    </dgm:pt>
    <dgm:pt modelId="{B93FF619-8CC9-4275-B24A-3D132F2C9516}" type="sibTrans" cxnId="{28EFF289-FDD4-42B6-B948-7029226659D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5B3253A-8A54-4A6E-A1E8-4924E8FB1F20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Sequelize – login functionality with database</a:t>
          </a:r>
          <a:endParaRPr lang="en-US"/>
        </a:p>
      </dgm:t>
    </dgm:pt>
    <dgm:pt modelId="{95C02847-7D3A-417A-94D6-D6783B7F124E}" type="parTrans" cxnId="{5C51EA30-E04F-4669-B3A7-6018DFC3BD3A}">
      <dgm:prSet/>
      <dgm:spPr/>
      <dgm:t>
        <a:bodyPr/>
        <a:lstStyle/>
        <a:p>
          <a:endParaRPr lang="en-US"/>
        </a:p>
      </dgm:t>
    </dgm:pt>
    <dgm:pt modelId="{10341381-62DE-451C-A007-C20222320EC2}" type="sibTrans" cxnId="{5C51EA30-E04F-4669-B3A7-6018DFC3BD3A}">
      <dgm:prSet/>
      <dgm:spPr/>
      <dgm:t>
        <a:bodyPr/>
        <a:lstStyle/>
        <a:p>
          <a:endParaRPr lang="en-US"/>
        </a:p>
      </dgm:t>
    </dgm:pt>
    <dgm:pt modelId="{6B7750DB-D6ED-4D11-B0DA-E3B701172F15}" type="pres">
      <dgm:prSet presAssocID="{D3B5C9EC-BF99-489F-8AA1-86527A79A971}" presName="root" presStyleCnt="0">
        <dgm:presLayoutVars>
          <dgm:dir/>
          <dgm:resizeHandles val="exact"/>
        </dgm:presLayoutVars>
      </dgm:prSet>
      <dgm:spPr/>
    </dgm:pt>
    <dgm:pt modelId="{6603B5CC-768F-49F1-A3F3-F9AB1AB640D7}" type="pres">
      <dgm:prSet presAssocID="{4E6512DC-DA78-411B-A41A-B1E6179A0E8E}" presName="compNode" presStyleCnt="0"/>
      <dgm:spPr/>
    </dgm:pt>
    <dgm:pt modelId="{7D31B6C0-F7F7-4942-B37B-B152B84980FE}" type="pres">
      <dgm:prSet presAssocID="{4E6512DC-DA78-411B-A41A-B1E6179A0E8E}" presName="bgRect" presStyleLbl="bgShp" presStyleIdx="0" presStyleCnt="7"/>
      <dgm:spPr/>
    </dgm:pt>
    <dgm:pt modelId="{FF903D9E-8DE6-476B-AC07-5A7DB532BFEE}" type="pres">
      <dgm:prSet presAssocID="{4E6512DC-DA78-411B-A41A-B1E6179A0E8E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479E7B7-86D2-4750-B24B-654145A89E22}" type="pres">
      <dgm:prSet presAssocID="{4E6512DC-DA78-411B-A41A-B1E6179A0E8E}" presName="spaceRect" presStyleCnt="0"/>
      <dgm:spPr/>
    </dgm:pt>
    <dgm:pt modelId="{FA8C107D-32C2-435C-94EA-1D00027C410A}" type="pres">
      <dgm:prSet presAssocID="{4E6512DC-DA78-411B-A41A-B1E6179A0E8E}" presName="parTx" presStyleLbl="revTx" presStyleIdx="0" presStyleCnt="7">
        <dgm:presLayoutVars>
          <dgm:chMax val="0"/>
          <dgm:chPref val="0"/>
        </dgm:presLayoutVars>
      </dgm:prSet>
      <dgm:spPr/>
    </dgm:pt>
    <dgm:pt modelId="{4E6DA1D1-4E0B-438A-9BA9-100CBDDF73B5}" type="pres">
      <dgm:prSet presAssocID="{340B835D-6AE6-4DD5-8842-D527C2ABB903}" presName="sibTrans" presStyleCnt="0"/>
      <dgm:spPr/>
    </dgm:pt>
    <dgm:pt modelId="{C63B3AB8-9325-4C13-B752-1685648426F3}" type="pres">
      <dgm:prSet presAssocID="{6DCA24F5-D268-4981-8482-12FB432D969C}" presName="compNode" presStyleCnt="0"/>
      <dgm:spPr/>
    </dgm:pt>
    <dgm:pt modelId="{07DBE72E-0B0D-4F55-BC9A-078860CC0C34}" type="pres">
      <dgm:prSet presAssocID="{6DCA24F5-D268-4981-8482-12FB432D969C}" presName="bgRect" presStyleLbl="bgShp" presStyleIdx="1" presStyleCnt="7"/>
      <dgm:spPr/>
    </dgm:pt>
    <dgm:pt modelId="{61601120-0852-4F72-858F-97D0B206501B}" type="pres">
      <dgm:prSet presAssocID="{6DCA24F5-D268-4981-8482-12FB432D969C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1B12EB1-EE1C-4097-B743-31BA79DC27F7}" type="pres">
      <dgm:prSet presAssocID="{6DCA24F5-D268-4981-8482-12FB432D969C}" presName="spaceRect" presStyleCnt="0"/>
      <dgm:spPr/>
    </dgm:pt>
    <dgm:pt modelId="{0B495F52-F0AE-4106-A931-194C9C45BD49}" type="pres">
      <dgm:prSet presAssocID="{6DCA24F5-D268-4981-8482-12FB432D969C}" presName="parTx" presStyleLbl="revTx" presStyleIdx="1" presStyleCnt="7">
        <dgm:presLayoutVars>
          <dgm:chMax val="0"/>
          <dgm:chPref val="0"/>
        </dgm:presLayoutVars>
      </dgm:prSet>
      <dgm:spPr/>
    </dgm:pt>
    <dgm:pt modelId="{C5CB9700-4805-450C-8DB0-76987B7C6378}" type="pres">
      <dgm:prSet presAssocID="{9E6C36BE-DFCD-4893-B290-3FE688622712}" presName="sibTrans" presStyleCnt="0"/>
      <dgm:spPr/>
    </dgm:pt>
    <dgm:pt modelId="{A35046B4-8AC2-4F9F-BDA0-6604041D4516}" type="pres">
      <dgm:prSet presAssocID="{B0618C9C-B1EF-41E5-83D8-675830A151EB}" presName="compNode" presStyleCnt="0"/>
      <dgm:spPr/>
    </dgm:pt>
    <dgm:pt modelId="{8A296636-9C0E-411F-8418-82E3793DCFC7}" type="pres">
      <dgm:prSet presAssocID="{B0618C9C-B1EF-41E5-83D8-675830A151EB}" presName="bgRect" presStyleLbl="bgShp" presStyleIdx="2" presStyleCnt="7" custLinFactNeighborX="-26062" custLinFactNeighborY="-12881"/>
      <dgm:spPr/>
    </dgm:pt>
    <dgm:pt modelId="{1632FE0D-6D18-4C94-85DE-C8A479F93933}" type="pres">
      <dgm:prSet presAssocID="{B0618C9C-B1EF-41E5-83D8-675830A151EB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9B390F8-BD26-409F-BACA-646C499DA58D}" type="pres">
      <dgm:prSet presAssocID="{B0618C9C-B1EF-41E5-83D8-675830A151EB}" presName="spaceRect" presStyleCnt="0"/>
      <dgm:spPr/>
    </dgm:pt>
    <dgm:pt modelId="{F3A5AAFE-E0A7-493E-9D1F-FD52C06FA4B0}" type="pres">
      <dgm:prSet presAssocID="{B0618C9C-B1EF-41E5-83D8-675830A151EB}" presName="parTx" presStyleLbl="revTx" presStyleIdx="2" presStyleCnt="7">
        <dgm:presLayoutVars>
          <dgm:chMax val="0"/>
          <dgm:chPref val="0"/>
        </dgm:presLayoutVars>
      </dgm:prSet>
      <dgm:spPr/>
    </dgm:pt>
    <dgm:pt modelId="{D2F369BA-2037-43D6-9B5C-F5414C6B7DFB}" type="pres">
      <dgm:prSet presAssocID="{D2602A02-85F2-48D3-B548-60D4B7CD803F}" presName="sibTrans" presStyleCnt="0"/>
      <dgm:spPr/>
    </dgm:pt>
    <dgm:pt modelId="{4B522DDA-E1DF-4C99-83F4-8E9215A3071D}" type="pres">
      <dgm:prSet presAssocID="{C88C096C-EE46-4AF8-9241-AB77390C34AE}" presName="compNode" presStyleCnt="0"/>
      <dgm:spPr/>
    </dgm:pt>
    <dgm:pt modelId="{8F19359C-41E1-4527-9D84-30582D05B3D3}" type="pres">
      <dgm:prSet presAssocID="{C88C096C-EE46-4AF8-9241-AB77390C34AE}" presName="bgRect" presStyleLbl="bgShp" presStyleIdx="3" presStyleCnt="7"/>
      <dgm:spPr/>
    </dgm:pt>
    <dgm:pt modelId="{DAEC42A0-D6F6-466C-BE9D-546E4B8CB6A6}" type="pres">
      <dgm:prSet presAssocID="{C88C096C-EE46-4AF8-9241-AB77390C34AE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bag"/>
        </a:ext>
      </dgm:extLst>
    </dgm:pt>
    <dgm:pt modelId="{EE0B74DF-CA4E-4734-90C4-41FD8F2614EE}" type="pres">
      <dgm:prSet presAssocID="{C88C096C-EE46-4AF8-9241-AB77390C34AE}" presName="spaceRect" presStyleCnt="0"/>
      <dgm:spPr/>
    </dgm:pt>
    <dgm:pt modelId="{B8144CEC-B471-4BF0-A80E-20F06CB25C66}" type="pres">
      <dgm:prSet presAssocID="{C88C096C-EE46-4AF8-9241-AB77390C34AE}" presName="parTx" presStyleLbl="revTx" presStyleIdx="3" presStyleCnt="7">
        <dgm:presLayoutVars>
          <dgm:chMax val="0"/>
          <dgm:chPref val="0"/>
        </dgm:presLayoutVars>
      </dgm:prSet>
      <dgm:spPr/>
    </dgm:pt>
    <dgm:pt modelId="{51B92585-12F0-4C26-B744-789DFB651F02}" type="pres">
      <dgm:prSet presAssocID="{F596FC7A-2DE4-4F63-B1E6-33FCC240393F}" presName="sibTrans" presStyleCnt="0"/>
      <dgm:spPr/>
    </dgm:pt>
    <dgm:pt modelId="{FA3B846E-8F6D-4D3B-AB81-F0C94F2E0364}" type="pres">
      <dgm:prSet presAssocID="{03629FAF-8BB5-4DB5-B00F-1BD22379030C}" presName="compNode" presStyleCnt="0"/>
      <dgm:spPr/>
    </dgm:pt>
    <dgm:pt modelId="{CB36A7C1-27FD-48A0-A7D3-634C48F63E8A}" type="pres">
      <dgm:prSet presAssocID="{03629FAF-8BB5-4DB5-B00F-1BD22379030C}" presName="bgRect" presStyleLbl="bgShp" presStyleIdx="4" presStyleCnt="7"/>
      <dgm:spPr/>
    </dgm:pt>
    <dgm:pt modelId="{6300FDD9-5503-4DAC-9138-2DDCDF405C32}" type="pres">
      <dgm:prSet presAssocID="{03629FAF-8BB5-4DB5-B00F-1BD22379030C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EB3E3525-C8E1-4857-AFEA-EF88D18DA6F0}" type="pres">
      <dgm:prSet presAssocID="{03629FAF-8BB5-4DB5-B00F-1BD22379030C}" presName="spaceRect" presStyleCnt="0"/>
      <dgm:spPr/>
    </dgm:pt>
    <dgm:pt modelId="{2E51BDF3-5D76-49D8-B388-3E343210582E}" type="pres">
      <dgm:prSet presAssocID="{03629FAF-8BB5-4DB5-B00F-1BD22379030C}" presName="parTx" presStyleLbl="revTx" presStyleIdx="4" presStyleCnt="7">
        <dgm:presLayoutVars>
          <dgm:chMax val="0"/>
          <dgm:chPref val="0"/>
        </dgm:presLayoutVars>
      </dgm:prSet>
      <dgm:spPr/>
    </dgm:pt>
    <dgm:pt modelId="{9DAB74D0-0469-41C3-AE43-356835610DBF}" type="pres">
      <dgm:prSet presAssocID="{9E5CD607-CB86-4C31-A480-86DB2ABEAB2E}" presName="sibTrans" presStyleCnt="0"/>
      <dgm:spPr/>
    </dgm:pt>
    <dgm:pt modelId="{3DB71F79-B34E-41CE-9B9D-FA5EBAA8BD38}" type="pres">
      <dgm:prSet presAssocID="{62C3C2E8-ACF7-4950-B688-6840659196E4}" presName="compNode" presStyleCnt="0"/>
      <dgm:spPr/>
    </dgm:pt>
    <dgm:pt modelId="{9FA2E761-F524-4FD7-82FD-29A2B74272CA}" type="pres">
      <dgm:prSet presAssocID="{62C3C2E8-ACF7-4950-B688-6840659196E4}" presName="bgRect" presStyleLbl="bgShp" presStyleIdx="5" presStyleCnt="7"/>
      <dgm:spPr/>
    </dgm:pt>
    <dgm:pt modelId="{9048CEED-5179-402B-A410-B8E5BB024FE7}" type="pres">
      <dgm:prSet presAssocID="{62C3C2E8-ACF7-4950-B688-6840659196E4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2E56DFCE-54F2-414B-B1B6-6B83F48A4EBE}" type="pres">
      <dgm:prSet presAssocID="{62C3C2E8-ACF7-4950-B688-6840659196E4}" presName="spaceRect" presStyleCnt="0"/>
      <dgm:spPr/>
    </dgm:pt>
    <dgm:pt modelId="{12544C26-148E-4E18-A5AF-16E0CFF24065}" type="pres">
      <dgm:prSet presAssocID="{62C3C2E8-ACF7-4950-B688-6840659196E4}" presName="parTx" presStyleLbl="revTx" presStyleIdx="5" presStyleCnt="7">
        <dgm:presLayoutVars>
          <dgm:chMax val="0"/>
          <dgm:chPref val="0"/>
        </dgm:presLayoutVars>
      </dgm:prSet>
      <dgm:spPr/>
    </dgm:pt>
    <dgm:pt modelId="{CE89EACE-A93C-486F-BACF-1A7E9CA7EE0C}" type="pres">
      <dgm:prSet presAssocID="{B93FF619-8CC9-4275-B24A-3D132F2C9516}" presName="sibTrans" presStyleCnt="0"/>
      <dgm:spPr/>
    </dgm:pt>
    <dgm:pt modelId="{EBF608A2-7BCF-4A2B-9134-A0FCF148C4F3}" type="pres">
      <dgm:prSet presAssocID="{E5B3253A-8A54-4A6E-A1E8-4924E8FB1F20}" presName="compNode" presStyleCnt="0"/>
      <dgm:spPr/>
    </dgm:pt>
    <dgm:pt modelId="{4221E58C-8AEE-4752-AB9C-0B887E57A4DC}" type="pres">
      <dgm:prSet presAssocID="{E5B3253A-8A54-4A6E-A1E8-4924E8FB1F20}" presName="bgRect" presStyleLbl="bgShp" presStyleIdx="6" presStyleCnt="7"/>
      <dgm:spPr/>
    </dgm:pt>
    <dgm:pt modelId="{53E105F9-7E80-4E0C-8861-1DD4090B37FA}" type="pres">
      <dgm:prSet presAssocID="{E5B3253A-8A54-4A6E-A1E8-4924E8FB1F20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9B44DEA0-8691-4209-BB28-D871C0C07CEF}" type="pres">
      <dgm:prSet presAssocID="{E5B3253A-8A54-4A6E-A1E8-4924E8FB1F20}" presName="spaceRect" presStyleCnt="0"/>
      <dgm:spPr/>
    </dgm:pt>
    <dgm:pt modelId="{C427C6F8-60C1-4D15-AAF5-1A5139314471}" type="pres">
      <dgm:prSet presAssocID="{E5B3253A-8A54-4A6E-A1E8-4924E8FB1F20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7181AE00-3EF0-42B6-B5FC-8CEAD88B8662}" type="presOf" srcId="{62C3C2E8-ACF7-4950-B688-6840659196E4}" destId="{12544C26-148E-4E18-A5AF-16E0CFF24065}" srcOrd="0" destOrd="0" presId="urn:microsoft.com/office/officeart/2018/2/layout/IconVerticalSolidList"/>
    <dgm:cxn modelId="{93F07515-9D2F-410F-9A00-9E664F1D9FF8}" srcId="{D3B5C9EC-BF99-489F-8AA1-86527A79A971}" destId="{B0618C9C-B1EF-41E5-83D8-675830A151EB}" srcOrd="2" destOrd="0" parTransId="{7900F088-8513-41BD-B790-0D85C6398914}" sibTransId="{D2602A02-85F2-48D3-B548-60D4B7CD803F}"/>
    <dgm:cxn modelId="{13B9501D-B865-40F2-8A83-039DC7920C06}" type="presOf" srcId="{B0618C9C-B1EF-41E5-83D8-675830A151EB}" destId="{F3A5AAFE-E0A7-493E-9D1F-FD52C06FA4B0}" srcOrd="0" destOrd="0" presId="urn:microsoft.com/office/officeart/2018/2/layout/IconVerticalSolidList"/>
    <dgm:cxn modelId="{03C4AE30-587C-4326-B896-1B3C7F49ED55}" srcId="{D3B5C9EC-BF99-489F-8AA1-86527A79A971}" destId="{C88C096C-EE46-4AF8-9241-AB77390C34AE}" srcOrd="3" destOrd="0" parTransId="{62EB4687-2EEB-466B-895B-4ED1AD25287E}" sibTransId="{F596FC7A-2DE4-4F63-B1E6-33FCC240393F}"/>
    <dgm:cxn modelId="{5C51EA30-E04F-4669-B3A7-6018DFC3BD3A}" srcId="{D3B5C9EC-BF99-489F-8AA1-86527A79A971}" destId="{E5B3253A-8A54-4A6E-A1E8-4924E8FB1F20}" srcOrd="6" destOrd="0" parTransId="{95C02847-7D3A-417A-94D6-D6783B7F124E}" sibTransId="{10341381-62DE-451C-A007-C20222320EC2}"/>
    <dgm:cxn modelId="{4CBC9835-1536-4824-96E5-277A03A140FC}" type="presOf" srcId="{4E6512DC-DA78-411B-A41A-B1E6179A0E8E}" destId="{FA8C107D-32C2-435C-94EA-1D00027C410A}" srcOrd="0" destOrd="0" presId="urn:microsoft.com/office/officeart/2018/2/layout/IconVerticalSolidList"/>
    <dgm:cxn modelId="{A9101337-F679-49FC-9666-509087100DD5}" type="presOf" srcId="{D3B5C9EC-BF99-489F-8AA1-86527A79A971}" destId="{6B7750DB-D6ED-4D11-B0DA-E3B701172F15}" srcOrd="0" destOrd="0" presId="urn:microsoft.com/office/officeart/2018/2/layout/IconVerticalSolidList"/>
    <dgm:cxn modelId="{73850975-CA00-4034-A31C-155A87068A56}" type="presOf" srcId="{E5B3253A-8A54-4A6E-A1E8-4924E8FB1F20}" destId="{C427C6F8-60C1-4D15-AAF5-1A5139314471}" srcOrd="0" destOrd="0" presId="urn:microsoft.com/office/officeart/2018/2/layout/IconVerticalSolidList"/>
    <dgm:cxn modelId="{A152E67F-F10D-45BC-AFA0-7404A2E8BD48}" type="presOf" srcId="{6DCA24F5-D268-4981-8482-12FB432D969C}" destId="{0B495F52-F0AE-4106-A931-194C9C45BD49}" srcOrd="0" destOrd="0" presId="urn:microsoft.com/office/officeart/2018/2/layout/IconVerticalSolidList"/>
    <dgm:cxn modelId="{28EFF289-FDD4-42B6-B948-7029226659DF}" srcId="{D3B5C9EC-BF99-489F-8AA1-86527A79A971}" destId="{62C3C2E8-ACF7-4950-B688-6840659196E4}" srcOrd="5" destOrd="0" parTransId="{AD5A18B4-6058-439D-937E-10915CD949C1}" sibTransId="{B93FF619-8CC9-4275-B24A-3D132F2C9516}"/>
    <dgm:cxn modelId="{EB3A8190-307A-4B1F-9B5A-FC23C1D6CE8F}" type="presOf" srcId="{C88C096C-EE46-4AF8-9241-AB77390C34AE}" destId="{B8144CEC-B471-4BF0-A80E-20F06CB25C66}" srcOrd="0" destOrd="0" presId="urn:microsoft.com/office/officeart/2018/2/layout/IconVerticalSolidList"/>
    <dgm:cxn modelId="{87F22FAC-3FE1-4F20-ADAC-7A51B10D6E46}" srcId="{D3B5C9EC-BF99-489F-8AA1-86527A79A971}" destId="{6DCA24F5-D268-4981-8482-12FB432D969C}" srcOrd="1" destOrd="0" parTransId="{455F53AC-EA2B-4A72-9D3D-E14C2C6CFCAA}" sibTransId="{9E6C36BE-DFCD-4893-B290-3FE688622712}"/>
    <dgm:cxn modelId="{9DE3F0AF-9E22-4890-B0CB-8B0211791022}" type="presOf" srcId="{03629FAF-8BB5-4DB5-B00F-1BD22379030C}" destId="{2E51BDF3-5D76-49D8-B388-3E343210582E}" srcOrd="0" destOrd="0" presId="urn:microsoft.com/office/officeart/2018/2/layout/IconVerticalSolidList"/>
    <dgm:cxn modelId="{580346B8-4F88-4D9F-8D30-C9E6EF6AF9A3}" srcId="{D3B5C9EC-BF99-489F-8AA1-86527A79A971}" destId="{4E6512DC-DA78-411B-A41A-B1E6179A0E8E}" srcOrd="0" destOrd="0" parTransId="{F995B0B7-1174-4A14-89F7-DAF60C38D454}" sibTransId="{340B835D-6AE6-4DD5-8842-D527C2ABB903}"/>
    <dgm:cxn modelId="{806551E7-72B3-482E-9453-86D7B47B7018}" srcId="{D3B5C9EC-BF99-489F-8AA1-86527A79A971}" destId="{03629FAF-8BB5-4DB5-B00F-1BD22379030C}" srcOrd="4" destOrd="0" parTransId="{6CD75B01-B9BB-45E6-A57E-4051B3B49E85}" sibTransId="{9E5CD607-CB86-4C31-A480-86DB2ABEAB2E}"/>
    <dgm:cxn modelId="{31BE9CA7-4CF9-42E2-9273-BBD6FF759F11}" type="presParOf" srcId="{6B7750DB-D6ED-4D11-B0DA-E3B701172F15}" destId="{6603B5CC-768F-49F1-A3F3-F9AB1AB640D7}" srcOrd="0" destOrd="0" presId="urn:microsoft.com/office/officeart/2018/2/layout/IconVerticalSolidList"/>
    <dgm:cxn modelId="{51D9ED8B-FE55-4222-9CAD-CAD90ACDE77B}" type="presParOf" srcId="{6603B5CC-768F-49F1-A3F3-F9AB1AB640D7}" destId="{7D31B6C0-F7F7-4942-B37B-B152B84980FE}" srcOrd="0" destOrd="0" presId="urn:microsoft.com/office/officeart/2018/2/layout/IconVerticalSolidList"/>
    <dgm:cxn modelId="{01787196-1ACB-457D-80B0-77E7111658EA}" type="presParOf" srcId="{6603B5CC-768F-49F1-A3F3-F9AB1AB640D7}" destId="{FF903D9E-8DE6-476B-AC07-5A7DB532BFEE}" srcOrd="1" destOrd="0" presId="urn:microsoft.com/office/officeart/2018/2/layout/IconVerticalSolidList"/>
    <dgm:cxn modelId="{2E02EA52-D11A-48D4-944E-EC74D04081D3}" type="presParOf" srcId="{6603B5CC-768F-49F1-A3F3-F9AB1AB640D7}" destId="{3479E7B7-86D2-4750-B24B-654145A89E22}" srcOrd="2" destOrd="0" presId="urn:microsoft.com/office/officeart/2018/2/layout/IconVerticalSolidList"/>
    <dgm:cxn modelId="{71607CBB-272F-4F02-AA8C-8E9183CC45DB}" type="presParOf" srcId="{6603B5CC-768F-49F1-A3F3-F9AB1AB640D7}" destId="{FA8C107D-32C2-435C-94EA-1D00027C410A}" srcOrd="3" destOrd="0" presId="urn:microsoft.com/office/officeart/2018/2/layout/IconVerticalSolidList"/>
    <dgm:cxn modelId="{1B7C1ABA-0599-4EB5-AC1B-E68FC02C0652}" type="presParOf" srcId="{6B7750DB-D6ED-4D11-B0DA-E3B701172F15}" destId="{4E6DA1D1-4E0B-438A-9BA9-100CBDDF73B5}" srcOrd="1" destOrd="0" presId="urn:microsoft.com/office/officeart/2018/2/layout/IconVerticalSolidList"/>
    <dgm:cxn modelId="{3D237CAA-C286-425F-B6F7-DA4D1A49C21F}" type="presParOf" srcId="{6B7750DB-D6ED-4D11-B0DA-E3B701172F15}" destId="{C63B3AB8-9325-4C13-B752-1685648426F3}" srcOrd="2" destOrd="0" presId="urn:microsoft.com/office/officeart/2018/2/layout/IconVerticalSolidList"/>
    <dgm:cxn modelId="{AA27FA6B-2F8F-4B42-8965-3D2FA039B1B4}" type="presParOf" srcId="{C63B3AB8-9325-4C13-B752-1685648426F3}" destId="{07DBE72E-0B0D-4F55-BC9A-078860CC0C34}" srcOrd="0" destOrd="0" presId="urn:microsoft.com/office/officeart/2018/2/layout/IconVerticalSolidList"/>
    <dgm:cxn modelId="{B8095CA3-90CC-4F6C-8CB8-92C9DC30E30C}" type="presParOf" srcId="{C63B3AB8-9325-4C13-B752-1685648426F3}" destId="{61601120-0852-4F72-858F-97D0B206501B}" srcOrd="1" destOrd="0" presId="urn:microsoft.com/office/officeart/2018/2/layout/IconVerticalSolidList"/>
    <dgm:cxn modelId="{F7DB4628-2841-4B2F-8430-353B1B812A17}" type="presParOf" srcId="{C63B3AB8-9325-4C13-B752-1685648426F3}" destId="{61B12EB1-EE1C-4097-B743-31BA79DC27F7}" srcOrd="2" destOrd="0" presId="urn:microsoft.com/office/officeart/2018/2/layout/IconVerticalSolidList"/>
    <dgm:cxn modelId="{79998ACE-3078-4834-A268-6D6DB0DCF880}" type="presParOf" srcId="{C63B3AB8-9325-4C13-B752-1685648426F3}" destId="{0B495F52-F0AE-4106-A931-194C9C45BD49}" srcOrd="3" destOrd="0" presId="urn:microsoft.com/office/officeart/2018/2/layout/IconVerticalSolidList"/>
    <dgm:cxn modelId="{1EFC36F7-D316-4D62-9A0C-066E7D8826A6}" type="presParOf" srcId="{6B7750DB-D6ED-4D11-B0DA-E3B701172F15}" destId="{C5CB9700-4805-450C-8DB0-76987B7C6378}" srcOrd="3" destOrd="0" presId="urn:microsoft.com/office/officeart/2018/2/layout/IconVerticalSolidList"/>
    <dgm:cxn modelId="{D7AA5058-C301-4073-ABC5-9D0719B634C6}" type="presParOf" srcId="{6B7750DB-D6ED-4D11-B0DA-E3B701172F15}" destId="{A35046B4-8AC2-4F9F-BDA0-6604041D4516}" srcOrd="4" destOrd="0" presId="urn:microsoft.com/office/officeart/2018/2/layout/IconVerticalSolidList"/>
    <dgm:cxn modelId="{6000A3D9-CEB8-4119-BC92-6BD8981D2165}" type="presParOf" srcId="{A35046B4-8AC2-4F9F-BDA0-6604041D4516}" destId="{8A296636-9C0E-411F-8418-82E3793DCFC7}" srcOrd="0" destOrd="0" presId="urn:microsoft.com/office/officeart/2018/2/layout/IconVerticalSolidList"/>
    <dgm:cxn modelId="{20A239F7-05EA-45B2-9546-96627F5BA44F}" type="presParOf" srcId="{A35046B4-8AC2-4F9F-BDA0-6604041D4516}" destId="{1632FE0D-6D18-4C94-85DE-C8A479F93933}" srcOrd="1" destOrd="0" presId="urn:microsoft.com/office/officeart/2018/2/layout/IconVerticalSolidList"/>
    <dgm:cxn modelId="{396B551D-0C36-461B-BDEE-10EFE2398E5B}" type="presParOf" srcId="{A35046B4-8AC2-4F9F-BDA0-6604041D4516}" destId="{99B390F8-BD26-409F-BACA-646C499DA58D}" srcOrd="2" destOrd="0" presId="urn:microsoft.com/office/officeart/2018/2/layout/IconVerticalSolidList"/>
    <dgm:cxn modelId="{71E58057-74A7-4579-9343-328EFD8ED5CA}" type="presParOf" srcId="{A35046B4-8AC2-4F9F-BDA0-6604041D4516}" destId="{F3A5AAFE-E0A7-493E-9D1F-FD52C06FA4B0}" srcOrd="3" destOrd="0" presId="urn:microsoft.com/office/officeart/2018/2/layout/IconVerticalSolidList"/>
    <dgm:cxn modelId="{CD4A0914-4CB4-4293-A7E8-2C9E3F1FC642}" type="presParOf" srcId="{6B7750DB-D6ED-4D11-B0DA-E3B701172F15}" destId="{D2F369BA-2037-43D6-9B5C-F5414C6B7DFB}" srcOrd="5" destOrd="0" presId="urn:microsoft.com/office/officeart/2018/2/layout/IconVerticalSolidList"/>
    <dgm:cxn modelId="{228BEEA9-DA07-4102-AD84-B16C16855F75}" type="presParOf" srcId="{6B7750DB-D6ED-4D11-B0DA-E3B701172F15}" destId="{4B522DDA-E1DF-4C99-83F4-8E9215A3071D}" srcOrd="6" destOrd="0" presId="urn:microsoft.com/office/officeart/2018/2/layout/IconVerticalSolidList"/>
    <dgm:cxn modelId="{22627EEE-8D86-498C-95D0-FC05B3174F9B}" type="presParOf" srcId="{4B522DDA-E1DF-4C99-83F4-8E9215A3071D}" destId="{8F19359C-41E1-4527-9D84-30582D05B3D3}" srcOrd="0" destOrd="0" presId="urn:microsoft.com/office/officeart/2018/2/layout/IconVerticalSolidList"/>
    <dgm:cxn modelId="{D4979CC1-5D90-4339-B7A3-7C21426E8EA9}" type="presParOf" srcId="{4B522DDA-E1DF-4C99-83F4-8E9215A3071D}" destId="{DAEC42A0-D6F6-466C-BE9D-546E4B8CB6A6}" srcOrd="1" destOrd="0" presId="urn:microsoft.com/office/officeart/2018/2/layout/IconVerticalSolidList"/>
    <dgm:cxn modelId="{08904F5B-5C33-432F-A504-2DF6D28FA91E}" type="presParOf" srcId="{4B522DDA-E1DF-4C99-83F4-8E9215A3071D}" destId="{EE0B74DF-CA4E-4734-90C4-41FD8F2614EE}" srcOrd="2" destOrd="0" presId="urn:microsoft.com/office/officeart/2018/2/layout/IconVerticalSolidList"/>
    <dgm:cxn modelId="{E3EB90EA-25C4-4D72-A240-D784B0B2A85B}" type="presParOf" srcId="{4B522DDA-E1DF-4C99-83F4-8E9215A3071D}" destId="{B8144CEC-B471-4BF0-A80E-20F06CB25C66}" srcOrd="3" destOrd="0" presId="urn:microsoft.com/office/officeart/2018/2/layout/IconVerticalSolidList"/>
    <dgm:cxn modelId="{38DE8026-B834-4D8A-86A6-426D18553761}" type="presParOf" srcId="{6B7750DB-D6ED-4D11-B0DA-E3B701172F15}" destId="{51B92585-12F0-4C26-B744-789DFB651F02}" srcOrd="7" destOrd="0" presId="urn:microsoft.com/office/officeart/2018/2/layout/IconVerticalSolidList"/>
    <dgm:cxn modelId="{53C41F7C-51DE-4FBE-A725-D60D8C62082D}" type="presParOf" srcId="{6B7750DB-D6ED-4D11-B0DA-E3B701172F15}" destId="{FA3B846E-8F6D-4D3B-AB81-F0C94F2E0364}" srcOrd="8" destOrd="0" presId="urn:microsoft.com/office/officeart/2018/2/layout/IconVerticalSolidList"/>
    <dgm:cxn modelId="{547FD584-6BC3-46B0-93FD-B27FF29C6144}" type="presParOf" srcId="{FA3B846E-8F6D-4D3B-AB81-F0C94F2E0364}" destId="{CB36A7C1-27FD-48A0-A7D3-634C48F63E8A}" srcOrd="0" destOrd="0" presId="urn:microsoft.com/office/officeart/2018/2/layout/IconVerticalSolidList"/>
    <dgm:cxn modelId="{29FC0AEA-DE7B-4184-B8EC-A5284C44822E}" type="presParOf" srcId="{FA3B846E-8F6D-4D3B-AB81-F0C94F2E0364}" destId="{6300FDD9-5503-4DAC-9138-2DDCDF405C32}" srcOrd="1" destOrd="0" presId="urn:microsoft.com/office/officeart/2018/2/layout/IconVerticalSolidList"/>
    <dgm:cxn modelId="{94561389-B697-417B-B0C4-79B79333740A}" type="presParOf" srcId="{FA3B846E-8F6D-4D3B-AB81-F0C94F2E0364}" destId="{EB3E3525-C8E1-4857-AFEA-EF88D18DA6F0}" srcOrd="2" destOrd="0" presId="urn:microsoft.com/office/officeart/2018/2/layout/IconVerticalSolidList"/>
    <dgm:cxn modelId="{E70B615A-ECA4-419B-8256-8420455817AD}" type="presParOf" srcId="{FA3B846E-8F6D-4D3B-AB81-F0C94F2E0364}" destId="{2E51BDF3-5D76-49D8-B388-3E343210582E}" srcOrd="3" destOrd="0" presId="urn:microsoft.com/office/officeart/2018/2/layout/IconVerticalSolidList"/>
    <dgm:cxn modelId="{47B78D96-D0B9-41CF-A4DF-3EAAEF7E10F7}" type="presParOf" srcId="{6B7750DB-D6ED-4D11-B0DA-E3B701172F15}" destId="{9DAB74D0-0469-41C3-AE43-356835610DBF}" srcOrd="9" destOrd="0" presId="urn:microsoft.com/office/officeart/2018/2/layout/IconVerticalSolidList"/>
    <dgm:cxn modelId="{7F1EDBBA-F5BB-42B7-ACE7-B9374A44063B}" type="presParOf" srcId="{6B7750DB-D6ED-4D11-B0DA-E3B701172F15}" destId="{3DB71F79-B34E-41CE-9B9D-FA5EBAA8BD38}" srcOrd="10" destOrd="0" presId="urn:microsoft.com/office/officeart/2018/2/layout/IconVerticalSolidList"/>
    <dgm:cxn modelId="{82D6F49D-DF2E-43B2-9697-F41A9FB9F5A7}" type="presParOf" srcId="{3DB71F79-B34E-41CE-9B9D-FA5EBAA8BD38}" destId="{9FA2E761-F524-4FD7-82FD-29A2B74272CA}" srcOrd="0" destOrd="0" presId="urn:microsoft.com/office/officeart/2018/2/layout/IconVerticalSolidList"/>
    <dgm:cxn modelId="{89258DE5-A4FE-43FB-B4FB-BC1CF4D52481}" type="presParOf" srcId="{3DB71F79-B34E-41CE-9B9D-FA5EBAA8BD38}" destId="{9048CEED-5179-402B-A410-B8E5BB024FE7}" srcOrd="1" destOrd="0" presId="urn:microsoft.com/office/officeart/2018/2/layout/IconVerticalSolidList"/>
    <dgm:cxn modelId="{29D72EE6-C538-4C54-A4F9-2DF2CE626012}" type="presParOf" srcId="{3DB71F79-B34E-41CE-9B9D-FA5EBAA8BD38}" destId="{2E56DFCE-54F2-414B-B1B6-6B83F48A4EBE}" srcOrd="2" destOrd="0" presId="urn:microsoft.com/office/officeart/2018/2/layout/IconVerticalSolidList"/>
    <dgm:cxn modelId="{70BC79C5-27EB-415C-BF44-D17BE8FA946E}" type="presParOf" srcId="{3DB71F79-B34E-41CE-9B9D-FA5EBAA8BD38}" destId="{12544C26-148E-4E18-A5AF-16E0CFF24065}" srcOrd="3" destOrd="0" presId="urn:microsoft.com/office/officeart/2018/2/layout/IconVerticalSolidList"/>
    <dgm:cxn modelId="{CA655CFD-5FE4-4BEC-849A-A86B7DBB0739}" type="presParOf" srcId="{6B7750DB-D6ED-4D11-B0DA-E3B701172F15}" destId="{CE89EACE-A93C-486F-BACF-1A7E9CA7EE0C}" srcOrd="11" destOrd="0" presId="urn:microsoft.com/office/officeart/2018/2/layout/IconVerticalSolidList"/>
    <dgm:cxn modelId="{76660527-35F6-4B2B-8401-4585DCC76D79}" type="presParOf" srcId="{6B7750DB-D6ED-4D11-B0DA-E3B701172F15}" destId="{EBF608A2-7BCF-4A2B-9134-A0FCF148C4F3}" srcOrd="12" destOrd="0" presId="urn:microsoft.com/office/officeart/2018/2/layout/IconVerticalSolidList"/>
    <dgm:cxn modelId="{93A0F793-35AE-40DE-A01D-4B1B9632E7DF}" type="presParOf" srcId="{EBF608A2-7BCF-4A2B-9134-A0FCF148C4F3}" destId="{4221E58C-8AEE-4752-AB9C-0B887E57A4DC}" srcOrd="0" destOrd="0" presId="urn:microsoft.com/office/officeart/2018/2/layout/IconVerticalSolidList"/>
    <dgm:cxn modelId="{FD8C497B-9729-4553-993A-20BEC730842C}" type="presParOf" srcId="{EBF608A2-7BCF-4A2B-9134-A0FCF148C4F3}" destId="{53E105F9-7E80-4E0C-8861-1DD4090B37FA}" srcOrd="1" destOrd="0" presId="urn:microsoft.com/office/officeart/2018/2/layout/IconVerticalSolidList"/>
    <dgm:cxn modelId="{DCAED6BE-B098-4F7E-BD91-BD7E185347BF}" type="presParOf" srcId="{EBF608A2-7BCF-4A2B-9134-A0FCF148C4F3}" destId="{9B44DEA0-8691-4209-BB28-D871C0C07CEF}" srcOrd="2" destOrd="0" presId="urn:microsoft.com/office/officeart/2018/2/layout/IconVerticalSolidList"/>
    <dgm:cxn modelId="{70AC28FF-C4DB-4C54-81EE-F6D101770C83}" type="presParOf" srcId="{EBF608A2-7BCF-4A2B-9134-A0FCF148C4F3}" destId="{C427C6F8-60C1-4D15-AAF5-1A513931447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1A02E2C-7112-4B97-90A2-D7EF2533A2CA}" type="doc">
      <dgm:prSet loTypeId="urn:microsoft.com/office/officeart/2005/8/layout/default" loCatId="list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B08A838D-0AF3-47EE-9C66-DC94DA9BD694}">
      <dgm:prSet/>
      <dgm:spPr/>
      <dgm:t>
        <a:bodyPr/>
        <a:lstStyle/>
        <a:p>
          <a:r>
            <a:rPr lang="en-AU"/>
            <a:t>HTML, </a:t>
          </a:r>
          <a:endParaRPr lang="en-US"/>
        </a:p>
      </dgm:t>
    </dgm:pt>
    <dgm:pt modelId="{245ADFEC-332F-4C40-ADD0-B74EA29E64E6}" type="parTrans" cxnId="{E64B4B51-6ADC-4C7C-9C2D-EE92F54819CE}">
      <dgm:prSet/>
      <dgm:spPr/>
      <dgm:t>
        <a:bodyPr/>
        <a:lstStyle/>
        <a:p>
          <a:endParaRPr lang="en-US"/>
        </a:p>
      </dgm:t>
    </dgm:pt>
    <dgm:pt modelId="{3A9655E1-4075-4BC7-B30B-FA16AA29EFFB}" type="sibTrans" cxnId="{E64B4B51-6ADC-4C7C-9C2D-EE92F54819CE}">
      <dgm:prSet/>
      <dgm:spPr/>
      <dgm:t>
        <a:bodyPr/>
        <a:lstStyle/>
        <a:p>
          <a:endParaRPr lang="en-US"/>
        </a:p>
      </dgm:t>
    </dgm:pt>
    <dgm:pt modelId="{CE96F34F-2C52-4337-BC96-E3BA137B9B66}">
      <dgm:prSet/>
      <dgm:spPr/>
      <dgm:t>
        <a:bodyPr/>
        <a:lstStyle/>
        <a:p>
          <a:r>
            <a:rPr lang="en-AU"/>
            <a:t>CSS, </a:t>
          </a:r>
          <a:endParaRPr lang="en-US"/>
        </a:p>
      </dgm:t>
    </dgm:pt>
    <dgm:pt modelId="{CCDF04C2-79AB-4258-B3B8-82F2C07C467B}" type="parTrans" cxnId="{75DF5FB1-9E2B-4B07-BF80-E30E9EC11E25}">
      <dgm:prSet/>
      <dgm:spPr/>
      <dgm:t>
        <a:bodyPr/>
        <a:lstStyle/>
        <a:p>
          <a:endParaRPr lang="en-US"/>
        </a:p>
      </dgm:t>
    </dgm:pt>
    <dgm:pt modelId="{4F052DA8-912C-49F1-9610-9BC28C2729B5}" type="sibTrans" cxnId="{75DF5FB1-9E2B-4B07-BF80-E30E9EC11E25}">
      <dgm:prSet/>
      <dgm:spPr/>
      <dgm:t>
        <a:bodyPr/>
        <a:lstStyle/>
        <a:p>
          <a:endParaRPr lang="en-US"/>
        </a:p>
      </dgm:t>
    </dgm:pt>
    <dgm:pt modelId="{D86214C4-0674-4844-9495-7C65E3608F10}">
      <dgm:prSet/>
      <dgm:spPr/>
      <dgm:t>
        <a:bodyPr/>
        <a:lstStyle/>
        <a:p>
          <a:r>
            <a:rPr lang="en-AU"/>
            <a:t>Bootstrap</a:t>
          </a:r>
          <a:endParaRPr lang="en-US"/>
        </a:p>
      </dgm:t>
    </dgm:pt>
    <dgm:pt modelId="{56EFD6BD-1BC9-4E00-91F6-363CD05443C9}" type="parTrans" cxnId="{39F09105-FFC5-47B3-ABA5-4B87489461E2}">
      <dgm:prSet/>
      <dgm:spPr/>
      <dgm:t>
        <a:bodyPr/>
        <a:lstStyle/>
        <a:p>
          <a:endParaRPr lang="en-US"/>
        </a:p>
      </dgm:t>
    </dgm:pt>
    <dgm:pt modelId="{010FB1B0-D5ED-45A0-BEA2-ACDAF6986A02}" type="sibTrans" cxnId="{39F09105-FFC5-47B3-ABA5-4B87489461E2}">
      <dgm:prSet/>
      <dgm:spPr/>
      <dgm:t>
        <a:bodyPr/>
        <a:lstStyle/>
        <a:p>
          <a:endParaRPr lang="en-US"/>
        </a:p>
      </dgm:t>
    </dgm:pt>
    <dgm:pt modelId="{315F5686-E320-4179-96E6-66AB467B3679}">
      <dgm:prSet/>
      <dgm:spPr/>
      <dgm:t>
        <a:bodyPr/>
        <a:lstStyle/>
        <a:p>
          <a:r>
            <a:rPr lang="en-AU"/>
            <a:t>Images</a:t>
          </a:r>
          <a:endParaRPr lang="en-US"/>
        </a:p>
      </dgm:t>
    </dgm:pt>
    <dgm:pt modelId="{9A62D811-3BAC-4465-B468-558E9021D5E7}" type="parTrans" cxnId="{32F955A4-72DB-48AA-945A-6672D2F96F08}">
      <dgm:prSet/>
      <dgm:spPr/>
      <dgm:t>
        <a:bodyPr/>
        <a:lstStyle/>
        <a:p>
          <a:endParaRPr lang="en-US"/>
        </a:p>
      </dgm:t>
    </dgm:pt>
    <dgm:pt modelId="{5DCB34D1-6601-4DC0-9A11-923C5C646937}" type="sibTrans" cxnId="{32F955A4-72DB-48AA-945A-6672D2F96F08}">
      <dgm:prSet/>
      <dgm:spPr/>
      <dgm:t>
        <a:bodyPr/>
        <a:lstStyle/>
        <a:p>
          <a:endParaRPr lang="en-US"/>
        </a:p>
      </dgm:t>
    </dgm:pt>
    <dgm:pt modelId="{3B616A98-A188-4D79-A261-02D197DEFC1E}">
      <dgm:prSet/>
      <dgm:spPr/>
      <dgm:t>
        <a:bodyPr/>
        <a:lstStyle/>
        <a:p>
          <a:r>
            <a:rPr lang="en-AU"/>
            <a:t>Handlebar Formatting</a:t>
          </a:r>
          <a:endParaRPr lang="en-US"/>
        </a:p>
      </dgm:t>
    </dgm:pt>
    <dgm:pt modelId="{F65D634B-0218-4FF3-8418-95767569F478}" type="parTrans" cxnId="{0A65EC14-555A-40C5-B119-276438FF7390}">
      <dgm:prSet/>
      <dgm:spPr/>
      <dgm:t>
        <a:bodyPr/>
        <a:lstStyle/>
        <a:p>
          <a:endParaRPr lang="en-US"/>
        </a:p>
      </dgm:t>
    </dgm:pt>
    <dgm:pt modelId="{91A3BCD9-4EB2-45AD-9576-3CF09986BB46}" type="sibTrans" cxnId="{0A65EC14-555A-40C5-B119-276438FF7390}">
      <dgm:prSet/>
      <dgm:spPr/>
      <dgm:t>
        <a:bodyPr/>
        <a:lstStyle/>
        <a:p>
          <a:endParaRPr lang="en-US"/>
        </a:p>
      </dgm:t>
    </dgm:pt>
    <dgm:pt modelId="{ADC3E1DC-17CC-476E-B780-402EC13AD86D}">
      <dgm:prSet/>
      <dgm:spPr/>
      <dgm:t>
        <a:bodyPr/>
        <a:lstStyle/>
        <a:p>
          <a:r>
            <a:rPr lang="en-AU"/>
            <a:t>Presentation</a:t>
          </a:r>
          <a:endParaRPr lang="en-US"/>
        </a:p>
      </dgm:t>
    </dgm:pt>
    <dgm:pt modelId="{28167F8C-0381-4522-BA55-171C85C73D1E}" type="parTrans" cxnId="{2D78A169-F9FD-4F08-AD4A-2A56D7197CA1}">
      <dgm:prSet/>
      <dgm:spPr/>
      <dgm:t>
        <a:bodyPr/>
        <a:lstStyle/>
        <a:p>
          <a:endParaRPr lang="en-US"/>
        </a:p>
      </dgm:t>
    </dgm:pt>
    <dgm:pt modelId="{C9344B69-897C-447F-9CEC-74CF537CF741}" type="sibTrans" cxnId="{2D78A169-F9FD-4F08-AD4A-2A56D7197CA1}">
      <dgm:prSet/>
      <dgm:spPr/>
      <dgm:t>
        <a:bodyPr/>
        <a:lstStyle/>
        <a:p>
          <a:endParaRPr lang="en-US"/>
        </a:p>
      </dgm:t>
    </dgm:pt>
    <dgm:pt modelId="{47162E9C-0CF0-43D1-BE2C-665D9AE3BE49}" type="pres">
      <dgm:prSet presAssocID="{11A02E2C-7112-4B97-90A2-D7EF2533A2CA}" presName="diagram" presStyleCnt="0">
        <dgm:presLayoutVars>
          <dgm:dir/>
          <dgm:resizeHandles val="exact"/>
        </dgm:presLayoutVars>
      </dgm:prSet>
      <dgm:spPr/>
    </dgm:pt>
    <dgm:pt modelId="{2C107D00-153C-48FB-BBC1-E8A657B91724}" type="pres">
      <dgm:prSet presAssocID="{B08A838D-0AF3-47EE-9C66-DC94DA9BD694}" presName="node" presStyleLbl="node1" presStyleIdx="0" presStyleCnt="6">
        <dgm:presLayoutVars>
          <dgm:bulletEnabled val="1"/>
        </dgm:presLayoutVars>
      </dgm:prSet>
      <dgm:spPr/>
    </dgm:pt>
    <dgm:pt modelId="{34406EFB-F75B-4E29-9057-07F7BEA4974B}" type="pres">
      <dgm:prSet presAssocID="{3A9655E1-4075-4BC7-B30B-FA16AA29EFFB}" presName="sibTrans" presStyleCnt="0"/>
      <dgm:spPr/>
    </dgm:pt>
    <dgm:pt modelId="{C09DDE45-30A7-49C4-BC07-87C57BC40F42}" type="pres">
      <dgm:prSet presAssocID="{CE96F34F-2C52-4337-BC96-E3BA137B9B66}" presName="node" presStyleLbl="node1" presStyleIdx="1" presStyleCnt="6">
        <dgm:presLayoutVars>
          <dgm:bulletEnabled val="1"/>
        </dgm:presLayoutVars>
      </dgm:prSet>
      <dgm:spPr/>
    </dgm:pt>
    <dgm:pt modelId="{2C1E5E85-EB05-4FF0-9B40-948629E0EA83}" type="pres">
      <dgm:prSet presAssocID="{4F052DA8-912C-49F1-9610-9BC28C2729B5}" presName="sibTrans" presStyleCnt="0"/>
      <dgm:spPr/>
    </dgm:pt>
    <dgm:pt modelId="{3C96F0AC-AF3F-427D-8134-E70885D6CC6C}" type="pres">
      <dgm:prSet presAssocID="{D86214C4-0674-4844-9495-7C65E3608F10}" presName="node" presStyleLbl="node1" presStyleIdx="2" presStyleCnt="6">
        <dgm:presLayoutVars>
          <dgm:bulletEnabled val="1"/>
        </dgm:presLayoutVars>
      </dgm:prSet>
      <dgm:spPr/>
    </dgm:pt>
    <dgm:pt modelId="{D1389B93-D4D2-4E33-90E5-4A057ABF5AD3}" type="pres">
      <dgm:prSet presAssocID="{010FB1B0-D5ED-45A0-BEA2-ACDAF6986A02}" presName="sibTrans" presStyleCnt="0"/>
      <dgm:spPr/>
    </dgm:pt>
    <dgm:pt modelId="{7643F115-1660-4A72-83E4-31EFACD09831}" type="pres">
      <dgm:prSet presAssocID="{315F5686-E320-4179-96E6-66AB467B3679}" presName="node" presStyleLbl="node1" presStyleIdx="3" presStyleCnt="6">
        <dgm:presLayoutVars>
          <dgm:bulletEnabled val="1"/>
        </dgm:presLayoutVars>
      </dgm:prSet>
      <dgm:spPr/>
    </dgm:pt>
    <dgm:pt modelId="{F7C9FF21-0B78-4DEE-9180-9CCA8D7252C4}" type="pres">
      <dgm:prSet presAssocID="{5DCB34D1-6601-4DC0-9A11-923C5C646937}" presName="sibTrans" presStyleCnt="0"/>
      <dgm:spPr/>
    </dgm:pt>
    <dgm:pt modelId="{A319291D-9A2C-4BA3-9F30-E9A2EC1BD73F}" type="pres">
      <dgm:prSet presAssocID="{3B616A98-A188-4D79-A261-02D197DEFC1E}" presName="node" presStyleLbl="node1" presStyleIdx="4" presStyleCnt="6">
        <dgm:presLayoutVars>
          <dgm:bulletEnabled val="1"/>
        </dgm:presLayoutVars>
      </dgm:prSet>
      <dgm:spPr/>
    </dgm:pt>
    <dgm:pt modelId="{05DCFDA6-12B2-4069-A419-AA66AFC02222}" type="pres">
      <dgm:prSet presAssocID="{91A3BCD9-4EB2-45AD-9576-3CF09986BB46}" presName="sibTrans" presStyleCnt="0"/>
      <dgm:spPr/>
    </dgm:pt>
    <dgm:pt modelId="{071BA929-4268-43E1-B338-3ACBE8574584}" type="pres">
      <dgm:prSet presAssocID="{ADC3E1DC-17CC-476E-B780-402EC13AD86D}" presName="node" presStyleLbl="node1" presStyleIdx="5" presStyleCnt="6">
        <dgm:presLayoutVars>
          <dgm:bulletEnabled val="1"/>
        </dgm:presLayoutVars>
      </dgm:prSet>
      <dgm:spPr/>
    </dgm:pt>
  </dgm:ptLst>
  <dgm:cxnLst>
    <dgm:cxn modelId="{39F09105-FFC5-47B3-ABA5-4B87489461E2}" srcId="{11A02E2C-7112-4B97-90A2-D7EF2533A2CA}" destId="{D86214C4-0674-4844-9495-7C65E3608F10}" srcOrd="2" destOrd="0" parTransId="{56EFD6BD-1BC9-4E00-91F6-363CD05443C9}" sibTransId="{010FB1B0-D5ED-45A0-BEA2-ACDAF6986A02}"/>
    <dgm:cxn modelId="{0A65EC14-555A-40C5-B119-276438FF7390}" srcId="{11A02E2C-7112-4B97-90A2-D7EF2533A2CA}" destId="{3B616A98-A188-4D79-A261-02D197DEFC1E}" srcOrd="4" destOrd="0" parTransId="{F65D634B-0218-4FF3-8418-95767569F478}" sibTransId="{91A3BCD9-4EB2-45AD-9576-3CF09986BB46}"/>
    <dgm:cxn modelId="{23974820-998E-48DE-9DAB-A1D3CCED0AE8}" type="presOf" srcId="{D86214C4-0674-4844-9495-7C65E3608F10}" destId="{3C96F0AC-AF3F-427D-8134-E70885D6CC6C}" srcOrd="0" destOrd="0" presId="urn:microsoft.com/office/officeart/2005/8/layout/default"/>
    <dgm:cxn modelId="{816A803E-0FE3-4545-86D4-DAE04FDD0AEE}" type="presOf" srcId="{3B616A98-A188-4D79-A261-02D197DEFC1E}" destId="{A319291D-9A2C-4BA3-9F30-E9A2EC1BD73F}" srcOrd="0" destOrd="0" presId="urn:microsoft.com/office/officeart/2005/8/layout/default"/>
    <dgm:cxn modelId="{FAEBFA42-EE42-4145-BBF3-D60D24EDDC83}" type="presOf" srcId="{ADC3E1DC-17CC-476E-B780-402EC13AD86D}" destId="{071BA929-4268-43E1-B338-3ACBE8574584}" srcOrd="0" destOrd="0" presId="urn:microsoft.com/office/officeart/2005/8/layout/default"/>
    <dgm:cxn modelId="{2D78A169-F9FD-4F08-AD4A-2A56D7197CA1}" srcId="{11A02E2C-7112-4B97-90A2-D7EF2533A2CA}" destId="{ADC3E1DC-17CC-476E-B780-402EC13AD86D}" srcOrd="5" destOrd="0" parTransId="{28167F8C-0381-4522-BA55-171C85C73D1E}" sibTransId="{C9344B69-897C-447F-9CEC-74CF537CF741}"/>
    <dgm:cxn modelId="{4D1B374E-DDD4-47B5-B9BF-60D7A82BFEA1}" type="presOf" srcId="{11A02E2C-7112-4B97-90A2-D7EF2533A2CA}" destId="{47162E9C-0CF0-43D1-BE2C-665D9AE3BE49}" srcOrd="0" destOrd="0" presId="urn:microsoft.com/office/officeart/2005/8/layout/default"/>
    <dgm:cxn modelId="{E64B4B51-6ADC-4C7C-9C2D-EE92F54819CE}" srcId="{11A02E2C-7112-4B97-90A2-D7EF2533A2CA}" destId="{B08A838D-0AF3-47EE-9C66-DC94DA9BD694}" srcOrd="0" destOrd="0" parTransId="{245ADFEC-332F-4C40-ADD0-B74EA29E64E6}" sibTransId="{3A9655E1-4075-4BC7-B30B-FA16AA29EFFB}"/>
    <dgm:cxn modelId="{32F955A4-72DB-48AA-945A-6672D2F96F08}" srcId="{11A02E2C-7112-4B97-90A2-D7EF2533A2CA}" destId="{315F5686-E320-4179-96E6-66AB467B3679}" srcOrd="3" destOrd="0" parTransId="{9A62D811-3BAC-4465-B468-558E9021D5E7}" sibTransId="{5DCB34D1-6601-4DC0-9A11-923C5C646937}"/>
    <dgm:cxn modelId="{75DF5FB1-9E2B-4B07-BF80-E30E9EC11E25}" srcId="{11A02E2C-7112-4B97-90A2-D7EF2533A2CA}" destId="{CE96F34F-2C52-4337-BC96-E3BA137B9B66}" srcOrd="1" destOrd="0" parTransId="{CCDF04C2-79AB-4258-B3B8-82F2C07C467B}" sibTransId="{4F052DA8-912C-49F1-9610-9BC28C2729B5}"/>
    <dgm:cxn modelId="{920B9FD8-D516-42F2-A02F-CBB43AAA5DC8}" type="presOf" srcId="{315F5686-E320-4179-96E6-66AB467B3679}" destId="{7643F115-1660-4A72-83E4-31EFACD09831}" srcOrd="0" destOrd="0" presId="urn:microsoft.com/office/officeart/2005/8/layout/default"/>
    <dgm:cxn modelId="{C8998FEA-58CA-4E06-A6E7-FD42AD5A8E0A}" type="presOf" srcId="{B08A838D-0AF3-47EE-9C66-DC94DA9BD694}" destId="{2C107D00-153C-48FB-BBC1-E8A657B91724}" srcOrd="0" destOrd="0" presId="urn:microsoft.com/office/officeart/2005/8/layout/default"/>
    <dgm:cxn modelId="{805D7AF3-E4F4-465E-B565-974D825BFD05}" type="presOf" srcId="{CE96F34F-2C52-4337-BC96-E3BA137B9B66}" destId="{C09DDE45-30A7-49C4-BC07-87C57BC40F42}" srcOrd="0" destOrd="0" presId="urn:microsoft.com/office/officeart/2005/8/layout/default"/>
    <dgm:cxn modelId="{9110DF9D-AEEA-4B6C-BDB7-3C19C4A45ED1}" type="presParOf" srcId="{47162E9C-0CF0-43D1-BE2C-665D9AE3BE49}" destId="{2C107D00-153C-48FB-BBC1-E8A657B91724}" srcOrd="0" destOrd="0" presId="urn:microsoft.com/office/officeart/2005/8/layout/default"/>
    <dgm:cxn modelId="{E28EBEFC-0DCF-45FD-804B-BC18178C3E80}" type="presParOf" srcId="{47162E9C-0CF0-43D1-BE2C-665D9AE3BE49}" destId="{34406EFB-F75B-4E29-9057-07F7BEA4974B}" srcOrd="1" destOrd="0" presId="urn:microsoft.com/office/officeart/2005/8/layout/default"/>
    <dgm:cxn modelId="{B7CBAF5F-8B6C-4BDA-A3D0-C6546825A39B}" type="presParOf" srcId="{47162E9C-0CF0-43D1-BE2C-665D9AE3BE49}" destId="{C09DDE45-30A7-49C4-BC07-87C57BC40F42}" srcOrd="2" destOrd="0" presId="urn:microsoft.com/office/officeart/2005/8/layout/default"/>
    <dgm:cxn modelId="{19A5AF1A-0987-422D-8B14-3B5E9B7BB698}" type="presParOf" srcId="{47162E9C-0CF0-43D1-BE2C-665D9AE3BE49}" destId="{2C1E5E85-EB05-4FF0-9B40-948629E0EA83}" srcOrd="3" destOrd="0" presId="urn:microsoft.com/office/officeart/2005/8/layout/default"/>
    <dgm:cxn modelId="{00934F09-3429-44A8-8229-B709C75DFC19}" type="presParOf" srcId="{47162E9C-0CF0-43D1-BE2C-665D9AE3BE49}" destId="{3C96F0AC-AF3F-427D-8134-E70885D6CC6C}" srcOrd="4" destOrd="0" presId="urn:microsoft.com/office/officeart/2005/8/layout/default"/>
    <dgm:cxn modelId="{66DA6079-EC7E-4B57-8CB1-D4454961E91F}" type="presParOf" srcId="{47162E9C-0CF0-43D1-BE2C-665D9AE3BE49}" destId="{D1389B93-D4D2-4E33-90E5-4A057ABF5AD3}" srcOrd="5" destOrd="0" presId="urn:microsoft.com/office/officeart/2005/8/layout/default"/>
    <dgm:cxn modelId="{9F4E98A9-555A-486A-9289-293E50A392AC}" type="presParOf" srcId="{47162E9C-0CF0-43D1-BE2C-665D9AE3BE49}" destId="{7643F115-1660-4A72-83E4-31EFACD09831}" srcOrd="6" destOrd="0" presId="urn:microsoft.com/office/officeart/2005/8/layout/default"/>
    <dgm:cxn modelId="{9E0CB667-9167-4462-B096-3FC2995588EE}" type="presParOf" srcId="{47162E9C-0CF0-43D1-BE2C-665D9AE3BE49}" destId="{F7C9FF21-0B78-4DEE-9180-9CCA8D7252C4}" srcOrd="7" destOrd="0" presId="urn:microsoft.com/office/officeart/2005/8/layout/default"/>
    <dgm:cxn modelId="{72154E6B-D2B3-46E2-BE21-D9075B2E99D6}" type="presParOf" srcId="{47162E9C-0CF0-43D1-BE2C-665D9AE3BE49}" destId="{A319291D-9A2C-4BA3-9F30-E9A2EC1BD73F}" srcOrd="8" destOrd="0" presId="urn:microsoft.com/office/officeart/2005/8/layout/default"/>
    <dgm:cxn modelId="{6813F311-4004-4037-9590-35B35571E2AA}" type="presParOf" srcId="{47162E9C-0CF0-43D1-BE2C-665D9AE3BE49}" destId="{05DCFDA6-12B2-4069-A419-AA66AFC02222}" srcOrd="9" destOrd="0" presId="urn:microsoft.com/office/officeart/2005/8/layout/default"/>
    <dgm:cxn modelId="{2F278FB6-76A5-4393-AB17-7685E57729E0}" type="presParOf" srcId="{47162E9C-0CF0-43D1-BE2C-665D9AE3BE49}" destId="{071BA929-4268-43E1-B338-3ACBE8574584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81E894C-A6AF-4C34-B240-4D40FB6A6795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4B99850-286B-4C3A-BB63-91EFF4ED005C}">
      <dgm:prSet/>
      <dgm:spPr/>
      <dgm:t>
        <a:bodyPr/>
        <a:lstStyle/>
        <a:p>
          <a:r>
            <a:rPr lang="en-US"/>
            <a:t>This codebase could be used for a grocery or produce store.</a:t>
          </a:r>
        </a:p>
      </dgm:t>
    </dgm:pt>
    <dgm:pt modelId="{5CB9AD3E-C02C-47A1-A5E5-8F60F0C6EAE5}" type="parTrans" cxnId="{F04138BC-F761-411F-BAFB-54B430B6D520}">
      <dgm:prSet/>
      <dgm:spPr/>
      <dgm:t>
        <a:bodyPr/>
        <a:lstStyle/>
        <a:p>
          <a:endParaRPr lang="en-US"/>
        </a:p>
      </dgm:t>
    </dgm:pt>
    <dgm:pt modelId="{75EC5230-77AA-4395-B607-F129EFCD601A}" type="sibTrans" cxnId="{F04138BC-F761-411F-BAFB-54B430B6D520}">
      <dgm:prSet/>
      <dgm:spPr/>
      <dgm:t>
        <a:bodyPr/>
        <a:lstStyle/>
        <a:p>
          <a:endParaRPr lang="en-US"/>
        </a:p>
      </dgm:t>
    </dgm:pt>
    <dgm:pt modelId="{16040FD6-E95E-4010-B26A-2A45A3797F04}">
      <dgm:prSet/>
      <dgm:spPr/>
      <dgm:t>
        <a:bodyPr/>
        <a:lstStyle/>
        <a:p>
          <a:r>
            <a:rPr lang="en-US"/>
            <a:t>It could also be modified to suit any shopping application</a:t>
          </a:r>
        </a:p>
      </dgm:t>
    </dgm:pt>
    <dgm:pt modelId="{07ECE071-B5D9-4D67-BF39-2BC67703E83D}" type="parTrans" cxnId="{C7F75624-F496-43D1-949A-1D60A8E16F45}">
      <dgm:prSet/>
      <dgm:spPr/>
      <dgm:t>
        <a:bodyPr/>
        <a:lstStyle/>
        <a:p>
          <a:endParaRPr lang="en-US"/>
        </a:p>
      </dgm:t>
    </dgm:pt>
    <dgm:pt modelId="{D6BA07AB-168B-4506-8AFF-71356DCED776}" type="sibTrans" cxnId="{C7F75624-F496-43D1-949A-1D60A8E16F45}">
      <dgm:prSet/>
      <dgm:spPr/>
      <dgm:t>
        <a:bodyPr/>
        <a:lstStyle/>
        <a:p>
          <a:endParaRPr lang="en-US"/>
        </a:p>
      </dgm:t>
    </dgm:pt>
    <dgm:pt modelId="{EC768C47-C43C-40F8-835F-55DB12067820}">
      <dgm:prSet/>
      <dgm:spPr/>
      <dgm:t>
        <a:bodyPr/>
        <a:lstStyle/>
        <a:p>
          <a:r>
            <a:rPr lang="en-US"/>
            <a:t>Components of the code can be utilized to support any web application where secure login and data storage is required.</a:t>
          </a:r>
        </a:p>
      </dgm:t>
    </dgm:pt>
    <dgm:pt modelId="{8E6DB7AB-F4BE-42D2-B155-356C55CEBE46}" type="parTrans" cxnId="{77B4EFF1-904E-45E3-A06A-074A9272CDC3}">
      <dgm:prSet/>
      <dgm:spPr/>
      <dgm:t>
        <a:bodyPr/>
        <a:lstStyle/>
        <a:p>
          <a:endParaRPr lang="en-US"/>
        </a:p>
      </dgm:t>
    </dgm:pt>
    <dgm:pt modelId="{BA9EB224-0C79-4A8C-9C26-5953DCD4DDC1}" type="sibTrans" cxnId="{77B4EFF1-904E-45E3-A06A-074A9272CDC3}">
      <dgm:prSet/>
      <dgm:spPr/>
      <dgm:t>
        <a:bodyPr/>
        <a:lstStyle/>
        <a:p>
          <a:endParaRPr lang="en-US"/>
        </a:p>
      </dgm:t>
    </dgm:pt>
    <dgm:pt modelId="{2D3CCC70-1866-42CE-9E6A-C0B2C938082F}">
      <dgm:prSet/>
      <dgm:spPr/>
      <dgm:t>
        <a:bodyPr/>
        <a:lstStyle/>
        <a:p>
          <a:r>
            <a:rPr lang="en-US"/>
            <a:t>Thank you for viewing  our project!</a:t>
          </a:r>
        </a:p>
      </dgm:t>
    </dgm:pt>
    <dgm:pt modelId="{C6D748FC-A578-4958-B6B8-3D29F28F005E}" type="parTrans" cxnId="{CE410477-B85A-4450-9E73-E79B03761C91}">
      <dgm:prSet/>
      <dgm:spPr/>
      <dgm:t>
        <a:bodyPr/>
        <a:lstStyle/>
        <a:p>
          <a:endParaRPr lang="en-US"/>
        </a:p>
      </dgm:t>
    </dgm:pt>
    <dgm:pt modelId="{5D5D3278-200C-445E-8363-484A13BD1310}" type="sibTrans" cxnId="{CE410477-B85A-4450-9E73-E79B03761C91}">
      <dgm:prSet/>
      <dgm:spPr/>
      <dgm:t>
        <a:bodyPr/>
        <a:lstStyle/>
        <a:p>
          <a:endParaRPr lang="en-US"/>
        </a:p>
      </dgm:t>
    </dgm:pt>
    <dgm:pt modelId="{5B238B81-CA14-425A-B856-8EA0AE5613FB}" type="pres">
      <dgm:prSet presAssocID="{F81E894C-A6AF-4C34-B240-4D40FB6A6795}" presName="root" presStyleCnt="0">
        <dgm:presLayoutVars>
          <dgm:dir/>
          <dgm:resizeHandles val="exact"/>
        </dgm:presLayoutVars>
      </dgm:prSet>
      <dgm:spPr/>
    </dgm:pt>
    <dgm:pt modelId="{873DF168-A730-4A7A-A418-9E3D20D931E7}" type="pres">
      <dgm:prSet presAssocID="{E4B99850-286B-4C3A-BB63-91EFF4ED005C}" presName="compNode" presStyleCnt="0"/>
      <dgm:spPr/>
    </dgm:pt>
    <dgm:pt modelId="{2D3F219A-EE3F-44F8-A48D-EF14B5AD5715}" type="pres">
      <dgm:prSet presAssocID="{E4B99850-286B-4C3A-BB63-91EFF4ED005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ruit Bowl"/>
        </a:ext>
      </dgm:extLst>
    </dgm:pt>
    <dgm:pt modelId="{2EB1F452-2A19-4947-8EAE-FED0DAC93746}" type="pres">
      <dgm:prSet presAssocID="{E4B99850-286B-4C3A-BB63-91EFF4ED005C}" presName="spaceRect" presStyleCnt="0"/>
      <dgm:spPr/>
    </dgm:pt>
    <dgm:pt modelId="{8BDBC142-9A8A-4599-A51C-B2FC70870319}" type="pres">
      <dgm:prSet presAssocID="{E4B99850-286B-4C3A-BB63-91EFF4ED005C}" presName="textRect" presStyleLbl="revTx" presStyleIdx="0" presStyleCnt="4">
        <dgm:presLayoutVars>
          <dgm:chMax val="1"/>
          <dgm:chPref val="1"/>
        </dgm:presLayoutVars>
      </dgm:prSet>
      <dgm:spPr/>
    </dgm:pt>
    <dgm:pt modelId="{595667EA-C0A3-426C-95E8-2DCA08CBB6C0}" type="pres">
      <dgm:prSet presAssocID="{75EC5230-77AA-4395-B607-F129EFCD601A}" presName="sibTrans" presStyleCnt="0"/>
      <dgm:spPr/>
    </dgm:pt>
    <dgm:pt modelId="{67F851A7-C1DE-41F9-8E95-CA2D98EE7A64}" type="pres">
      <dgm:prSet presAssocID="{16040FD6-E95E-4010-B26A-2A45A3797F04}" presName="compNode" presStyleCnt="0"/>
      <dgm:spPr/>
    </dgm:pt>
    <dgm:pt modelId="{A9F3299C-571D-4257-B6F9-71C47F1E8975}" type="pres">
      <dgm:prSet presAssocID="{16040FD6-E95E-4010-B26A-2A45A3797F0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74F14639-9B11-4A18-BF81-2DB752D54719}" type="pres">
      <dgm:prSet presAssocID="{16040FD6-E95E-4010-B26A-2A45A3797F04}" presName="spaceRect" presStyleCnt="0"/>
      <dgm:spPr/>
    </dgm:pt>
    <dgm:pt modelId="{8CBD5F15-7B52-4A15-89B9-CAF058EC7CFB}" type="pres">
      <dgm:prSet presAssocID="{16040FD6-E95E-4010-B26A-2A45A3797F04}" presName="textRect" presStyleLbl="revTx" presStyleIdx="1" presStyleCnt="4">
        <dgm:presLayoutVars>
          <dgm:chMax val="1"/>
          <dgm:chPref val="1"/>
        </dgm:presLayoutVars>
      </dgm:prSet>
      <dgm:spPr/>
    </dgm:pt>
    <dgm:pt modelId="{E9DB8E9F-78B5-493B-AC84-F11656565A20}" type="pres">
      <dgm:prSet presAssocID="{D6BA07AB-168B-4506-8AFF-71356DCED776}" presName="sibTrans" presStyleCnt="0"/>
      <dgm:spPr/>
    </dgm:pt>
    <dgm:pt modelId="{FA9AF000-09BD-4842-980B-5AF003877994}" type="pres">
      <dgm:prSet presAssocID="{EC768C47-C43C-40F8-835F-55DB12067820}" presName="compNode" presStyleCnt="0"/>
      <dgm:spPr/>
    </dgm:pt>
    <dgm:pt modelId="{F208D203-2356-46F9-9B5E-D22CD5A76CA1}" type="pres">
      <dgm:prSet presAssocID="{EC768C47-C43C-40F8-835F-55DB1206782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69D71BE-E6E6-4C76-B5A9-C57F9D559EF2}" type="pres">
      <dgm:prSet presAssocID="{EC768C47-C43C-40F8-835F-55DB12067820}" presName="spaceRect" presStyleCnt="0"/>
      <dgm:spPr/>
    </dgm:pt>
    <dgm:pt modelId="{3436931D-E283-4D26-8165-AE4075991426}" type="pres">
      <dgm:prSet presAssocID="{EC768C47-C43C-40F8-835F-55DB12067820}" presName="textRect" presStyleLbl="revTx" presStyleIdx="2" presStyleCnt="4">
        <dgm:presLayoutVars>
          <dgm:chMax val="1"/>
          <dgm:chPref val="1"/>
        </dgm:presLayoutVars>
      </dgm:prSet>
      <dgm:spPr/>
    </dgm:pt>
    <dgm:pt modelId="{B95A396F-10BA-4B2A-9834-5CB1F455192A}" type="pres">
      <dgm:prSet presAssocID="{BA9EB224-0C79-4A8C-9C26-5953DCD4DDC1}" presName="sibTrans" presStyleCnt="0"/>
      <dgm:spPr/>
    </dgm:pt>
    <dgm:pt modelId="{B5217D2A-B3C7-4BA9-A261-293CA4C5677B}" type="pres">
      <dgm:prSet presAssocID="{2D3CCC70-1866-42CE-9E6A-C0B2C938082F}" presName="compNode" presStyleCnt="0"/>
      <dgm:spPr/>
    </dgm:pt>
    <dgm:pt modelId="{C4272C92-F242-4C3D-8D78-13FAD69D8967}" type="pres">
      <dgm:prSet presAssocID="{2D3CCC70-1866-42CE-9E6A-C0B2C938082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gel Face Outline"/>
        </a:ext>
      </dgm:extLst>
    </dgm:pt>
    <dgm:pt modelId="{2ADE2EB7-3FD4-4582-8CE3-C283877AC27F}" type="pres">
      <dgm:prSet presAssocID="{2D3CCC70-1866-42CE-9E6A-C0B2C938082F}" presName="spaceRect" presStyleCnt="0"/>
      <dgm:spPr/>
    </dgm:pt>
    <dgm:pt modelId="{D58AAFD9-0BF9-4722-AB71-780D4CC03E11}" type="pres">
      <dgm:prSet presAssocID="{2D3CCC70-1866-42CE-9E6A-C0B2C938082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7F75624-F496-43D1-949A-1D60A8E16F45}" srcId="{F81E894C-A6AF-4C34-B240-4D40FB6A6795}" destId="{16040FD6-E95E-4010-B26A-2A45A3797F04}" srcOrd="1" destOrd="0" parTransId="{07ECE071-B5D9-4D67-BF39-2BC67703E83D}" sibTransId="{D6BA07AB-168B-4506-8AFF-71356DCED776}"/>
    <dgm:cxn modelId="{33E0A934-8AC7-471A-B829-1F85F5C0236B}" type="presOf" srcId="{2D3CCC70-1866-42CE-9E6A-C0B2C938082F}" destId="{D58AAFD9-0BF9-4722-AB71-780D4CC03E11}" srcOrd="0" destOrd="0" presId="urn:microsoft.com/office/officeart/2018/2/layout/IconLabelList"/>
    <dgm:cxn modelId="{FFAB5B4E-29CF-40EE-8B12-A0D377CFE6EF}" type="presOf" srcId="{16040FD6-E95E-4010-B26A-2A45A3797F04}" destId="{8CBD5F15-7B52-4A15-89B9-CAF058EC7CFB}" srcOrd="0" destOrd="0" presId="urn:microsoft.com/office/officeart/2018/2/layout/IconLabelList"/>
    <dgm:cxn modelId="{CE410477-B85A-4450-9E73-E79B03761C91}" srcId="{F81E894C-A6AF-4C34-B240-4D40FB6A6795}" destId="{2D3CCC70-1866-42CE-9E6A-C0B2C938082F}" srcOrd="3" destOrd="0" parTransId="{C6D748FC-A578-4958-B6B8-3D29F28F005E}" sibTransId="{5D5D3278-200C-445E-8363-484A13BD1310}"/>
    <dgm:cxn modelId="{6F43CCBB-3E5D-4770-BCDD-C6F64D896B59}" type="presOf" srcId="{F81E894C-A6AF-4C34-B240-4D40FB6A6795}" destId="{5B238B81-CA14-425A-B856-8EA0AE5613FB}" srcOrd="0" destOrd="0" presId="urn:microsoft.com/office/officeart/2018/2/layout/IconLabelList"/>
    <dgm:cxn modelId="{F04138BC-F761-411F-BAFB-54B430B6D520}" srcId="{F81E894C-A6AF-4C34-B240-4D40FB6A6795}" destId="{E4B99850-286B-4C3A-BB63-91EFF4ED005C}" srcOrd="0" destOrd="0" parTransId="{5CB9AD3E-C02C-47A1-A5E5-8F60F0C6EAE5}" sibTransId="{75EC5230-77AA-4395-B607-F129EFCD601A}"/>
    <dgm:cxn modelId="{0CA9D2D5-7E70-4842-903B-3550CC4FE5D9}" type="presOf" srcId="{E4B99850-286B-4C3A-BB63-91EFF4ED005C}" destId="{8BDBC142-9A8A-4599-A51C-B2FC70870319}" srcOrd="0" destOrd="0" presId="urn:microsoft.com/office/officeart/2018/2/layout/IconLabelList"/>
    <dgm:cxn modelId="{BACA5AD9-9178-4193-B4CA-BBFE96BE44BA}" type="presOf" srcId="{EC768C47-C43C-40F8-835F-55DB12067820}" destId="{3436931D-E283-4D26-8165-AE4075991426}" srcOrd="0" destOrd="0" presId="urn:microsoft.com/office/officeart/2018/2/layout/IconLabelList"/>
    <dgm:cxn modelId="{77B4EFF1-904E-45E3-A06A-074A9272CDC3}" srcId="{F81E894C-A6AF-4C34-B240-4D40FB6A6795}" destId="{EC768C47-C43C-40F8-835F-55DB12067820}" srcOrd="2" destOrd="0" parTransId="{8E6DB7AB-F4BE-42D2-B155-356C55CEBE46}" sibTransId="{BA9EB224-0C79-4A8C-9C26-5953DCD4DDC1}"/>
    <dgm:cxn modelId="{6DF3BCDC-1288-4E8E-A084-30B756CF8E6F}" type="presParOf" srcId="{5B238B81-CA14-425A-B856-8EA0AE5613FB}" destId="{873DF168-A730-4A7A-A418-9E3D20D931E7}" srcOrd="0" destOrd="0" presId="urn:microsoft.com/office/officeart/2018/2/layout/IconLabelList"/>
    <dgm:cxn modelId="{FCDB34B1-D23F-46AA-B923-C7CB477AD676}" type="presParOf" srcId="{873DF168-A730-4A7A-A418-9E3D20D931E7}" destId="{2D3F219A-EE3F-44F8-A48D-EF14B5AD5715}" srcOrd="0" destOrd="0" presId="urn:microsoft.com/office/officeart/2018/2/layout/IconLabelList"/>
    <dgm:cxn modelId="{156EAA24-4952-4A26-9675-4988CA455CA2}" type="presParOf" srcId="{873DF168-A730-4A7A-A418-9E3D20D931E7}" destId="{2EB1F452-2A19-4947-8EAE-FED0DAC93746}" srcOrd="1" destOrd="0" presId="urn:microsoft.com/office/officeart/2018/2/layout/IconLabelList"/>
    <dgm:cxn modelId="{4B94D17F-2677-437D-8969-68EC8C519883}" type="presParOf" srcId="{873DF168-A730-4A7A-A418-9E3D20D931E7}" destId="{8BDBC142-9A8A-4599-A51C-B2FC70870319}" srcOrd="2" destOrd="0" presId="urn:microsoft.com/office/officeart/2018/2/layout/IconLabelList"/>
    <dgm:cxn modelId="{E12F5FCB-AE5E-4006-91EF-4D971BAC0A16}" type="presParOf" srcId="{5B238B81-CA14-425A-B856-8EA0AE5613FB}" destId="{595667EA-C0A3-426C-95E8-2DCA08CBB6C0}" srcOrd="1" destOrd="0" presId="urn:microsoft.com/office/officeart/2018/2/layout/IconLabelList"/>
    <dgm:cxn modelId="{DAF0D762-7398-4AF1-B6FF-CEAC7371DA33}" type="presParOf" srcId="{5B238B81-CA14-425A-B856-8EA0AE5613FB}" destId="{67F851A7-C1DE-41F9-8E95-CA2D98EE7A64}" srcOrd="2" destOrd="0" presId="urn:microsoft.com/office/officeart/2018/2/layout/IconLabelList"/>
    <dgm:cxn modelId="{91902B39-B5EE-4303-B80E-265CAF9E5F0D}" type="presParOf" srcId="{67F851A7-C1DE-41F9-8E95-CA2D98EE7A64}" destId="{A9F3299C-571D-4257-B6F9-71C47F1E8975}" srcOrd="0" destOrd="0" presId="urn:microsoft.com/office/officeart/2018/2/layout/IconLabelList"/>
    <dgm:cxn modelId="{D9E75EA3-A3C7-4714-A72C-849A0A1F7FD8}" type="presParOf" srcId="{67F851A7-C1DE-41F9-8E95-CA2D98EE7A64}" destId="{74F14639-9B11-4A18-BF81-2DB752D54719}" srcOrd="1" destOrd="0" presId="urn:microsoft.com/office/officeart/2018/2/layout/IconLabelList"/>
    <dgm:cxn modelId="{1578FC2B-B766-471E-ACE2-9A3C1ACFD332}" type="presParOf" srcId="{67F851A7-C1DE-41F9-8E95-CA2D98EE7A64}" destId="{8CBD5F15-7B52-4A15-89B9-CAF058EC7CFB}" srcOrd="2" destOrd="0" presId="urn:microsoft.com/office/officeart/2018/2/layout/IconLabelList"/>
    <dgm:cxn modelId="{3FC600D8-21FA-4DB6-9225-BD270A020FD1}" type="presParOf" srcId="{5B238B81-CA14-425A-B856-8EA0AE5613FB}" destId="{E9DB8E9F-78B5-493B-AC84-F11656565A20}" srcOrd="3" destOrd="0" presId="urn:microsoft.com/office/officeart/2018/2/layout/IconLabelList"/>
    <dgm:cxn modelId="{8A5E03DB-2275-4BA3-A157-8C1D8C03A134}" type="presParOf" srcId="{5B238B81-CA14-425A-B856-8EA0AE5613FB}" destId="{FA9AF000-09BD-4842-980B-5AF003877994}" srcOrd="4" destOrd="0" presId="urn:microsoft.com/office/officeart/2018/2/layout/IconLabelList"/>
    <dgm:cxn modelId="{5DBAC71B-B9D5-4C8D-9E31-642F03D30CF6}" type="presParOf" srcId="{FA9AF000-09BD-4842-980B-5AF003877994}" destId="{F208D203-2356-46F9-9B5E-D22CD5A76CA1}" srcOrd="0" destOrd="0" presId="urn:microsoft.com/office/officeart/2018/2/layout/IconLabelList"/>
    <dgm:cxn modelId="{D4CA5A95-803E-44A1-A2C8-7C050D865A7C}" type="presParOf" srcId="{FA9AF000-09BD-4842-980B-5AF003877994}" destId="{069D71BE-E6E6-4C76-B5A9-C57F9D559EF2}" srcOrd="1" destOrd="0" presId="urn:microsoft.com/office/officeart/2018/2/layout/IconLabelList"/>
    <dgm:cxn modelId="{E2A3CD4B-00BB-44FA-9C73-39E349E83108}" type="presParOf" srcId="{FA9AF000-09BD-4842-980B-5AF003877994}" destId="{3436931D-E283-4D26-8165-AE4075991426}" srcOrd="2" destOrd="0" presId="urn:microsoft.com/office/officeart/2018/2/layout/IconLabelList"/>
    <dgm:cxn modelId="{425E5E49-CD20-4D6B-B57B-2340FC789B70}" type="presParOf" srcId="{5B238B81-CA14-425A-B856-8EA0AE5613FB}" destId="{B95A396F-10BA-4B2A-9834-5CB1F455192A}" srcOrd="5" destOrd="0" presId="urn:microsoft.com/office/officeart/2018/2/layout/IconLabelList"/>
    <dgm:cxn modelId="{D55A4C53-AD6C-4871-905C-6A352EE84B6E}" type="presParOf" srcId="{5B238B81-CA14-425A-B856-8EA0AE5613FB}" destId="{B5217D2A-B3C7-4BA9-A261-293CA4C5677B}" srcOrd="6" destOrd="0" presId="urn:microsoft.com/office/officeart/2018/2/layout/IconLabelList"/>
    <dgm:cxn modelId="{441004C3-9424-41FE-B450-1CDA6AE24E00}" type="presParOf" srcId="{B5217D2A-B3C7-4BA9-A261-293CA4C5677B}" destId="{C4272C92-F242-4C3D-8D78-13FAD69D8967}" srcOrd="0" destOrd="0" presId="urn:microsoft.com/office/officeart/2018/2/layout/IconLabelList"/>
    <dgm:cxn modelId="{0564ACD2-7A39-449F-8680-2CE7E52E5410}" type="presParOf" srcId="{B5217D2A-B3C7-4BA9-A261-293CA4C5677B}" destId="{2ADE2EB7-3FD4-4582-8CE3-C283877AC27F}" srcOrd="1" destOrd="0" presId="urn:microsoft.com/office/officeart/2018/2/layout/IconLabelList"/>
    <dgm:cxn modelId="{4281A8D8-9102-458A-BDE3-9FBD80F894EF}" type="presParOf" srcId="{B5217D2A-B3C7-4BA9-A261-293CA4C5677B}" destId="{D58AAFD9-0BF9-4722-AB71-780D4CC03E1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9BA620-C5F9-495A-9AF3-4629EBBA04DD}">
      <dsp:nvSpPr>
        <dsp:cNvPr id="0" name=""/>
        <dsp:cNvSpPr/>
      </dsp:nvSpPr>
      <dsp:spPr>
        <a:xfrm>
          <a:off x="0" y="558"/>
          <a:ext cx="9751059" cy="130596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95EF7D-0608-483E-B1E3-F62FDFD392F1}">
      <dsp:nvSpPr>
        <dsp:cNvPr id="0" name=""/>
        <dsp:cNvSpPr/>
      </dsp:nvSpPr>
      <dsp:spPr>
        <a:xfrm>
          <a:off x="395054" y="294400"/>
          <a:ext cx="718281" cy="7182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2ACF88-B487-451D-B5C7-83396E42BF6D}">
      <dsp:nvSpPr>
        <dsp:cNvPr id="0" name=""/>
        <dsp:cNvSpPr/>
      </dsp:nvSpPr>
      <dsp:spPr>
        <a:xfrm>
          <a:off x="1508391" y="558"/>
          <a:ext cx="824266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Design and build a website for an organic farmers market.</a:t>
          </a:r>
        </a:p>
      </dsp:txBody>
      <dsp:txXfrm>
        <a:off x="1508391" y="558"/>
        <a:ext cx="8242668" cy="1305966"/>
      </dsp:txXfrm>
    </dsp:sp>
    <dsp:sp modelId="{0EDCD6E9-2C4D-4082-B837-36079A7C97C6}">
      <dsp:nvSpPr>
        <dsp:cNvPr id="0" name=""/>
        <dsp:cNvSpPr/>
      </dsp:nvSpPr>
      <dsp:spPr>
        <a:xfrm>
          <a:off x="0" y="1633016"/>
          <a:ext cx="9751059" cy="130596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EF8AD1-93B0-470C-8B16-25AEF6303BD5}">
      <dsp:nvSpPr>
        <dsp:cNvPr id="0" name=""/>
        <dsp:cNvSpPr/>
      </dsp:nvSpPr>
      <dsp:spPr>
        <a:xfrm>
          <a:off x="395054" y="1926859"/>
          <a:ext cx="718281" cy="7182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B89757-9D8A-44CB-B66E-A04A55C5A98B}">
      <dsp:nvSpPr>
        <dsp:cNvPr id="0" name=""/>
        <dsp:cNvSpPr/>
      </dsp:nvSpPr>
      <dsp:spPr>
        <a:xfrm>
          <a:off x="1508391" y="1633016"/>
          <a:ext cx="824266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This website has organic grocery products for sale. </a:t>
          </a:r>
        </a:p>
      </dsp:txBody>
      <dsp:txXfrm>
        <a:off x="1508391" y="1633016"/>
        <a:ext cx="8242668" cy="1305966"/>
      </dsp:txXfrm>
    </dsp:sp>
    <dsp:sp modelId="{3BE19155-3344-4DAE-BDFA-31BA325EA400}">
      <dsp:nvSpPr>
        <dsp:cNvPr id="0" name=""/>
        <dsp:cNvSpPr/>
      </dsp:nvSpPr>
      <dsp:spPr>
        <a:xfrm>
          <a:off x="0" y="3265475"/>
          <a:ext cx="9751059" cy="130596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D1DA33-DE3A-4E95-AAD2-3460234FFBFD}">
      <dsp:nvSpPr>
        <dsp:cNvPr id="0" name=""/>
        <dsp:cNvSpPr/>
      </dsp:nvSpPr>
      <dsp:spPr>
        <a:xfrm>
          <a:off x="395054" y="3559317"/>
          <a:ext cx="718281" cy="7182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BAE9C4-D580-47B7-9D35-BE7B5F124992}">
      <dsp:nvSpPr>
        <dsp:cNvPr id="0" name=""/>
        <dsp:cNvSpPr/>
      </dsp:nvSpPr>
      <dsp:spPr>
        <a:xfrm>
          <a:off x="1508391" y="3265475"/>
          <a:ext cx="824266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 user logs in to the website and isthen able to put products in their shopping cart, checkout (purchase) and arrange delivery of their groceries. </a:t>
          </a:r>
        </a:p>
      </dsp:txBody>
      <dsp:txXfrm>
        <a:off x="1508391" y="3265475"/>
        <a:ext cx="8242668" cy="13059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4A7656-4B26-4F48-809D-4AE908BE6BF4}">
      <dsp:nvSpPr>
        <dsp:cNvPr id="0" name=""/>
        <dsp:cNvSpPr/>
      </dsp:nvSpPr>
      <dsp:spPr>
        <a:xfrm>
          <a:off x="0" y="558"/>
          <a:ext cx="9751059" cy="130596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F35D94-3A45-4668-8E66-AC81B7AA53B0}">
      <dsp:nvSpPr>
        <dsp:cNvPr id="0" name=""/>
        <dsp:cNvSpPr/>
      </dsp:nvSpPr>
      <dsp:spPr>
        <a:xfrm>
          <a:off x="395054" y="294400"/>
          <a:ext cx="718281" cy="7182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376CBC-6490-4C47-9EA0-BCAFD8EB319F}">
      <dsp:nvSpPr>
        <dsp:cNvPr id="0" name=""/>
        <dsp:cNvSpPr/>
      </dsp:nvSpPr>
      <dsp:spPr>
        <a:xfrm>
          <a:off x="1508391" y="558"/>
          <a:ext cx="824266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/>
            <a:t>To use a number of features to make an integrated shopping platform. </a:t>
          </a:r>
          <a:endParaRPr lang="en-US" sz="2500" kern="1200"/>
        </a:p>
      </dsp:txBody>
      <dsp:txXfrm>
        <a:off x="1508391" y="558"/>
        <a:ext cx="8242668" cy="1305966"/>
      </dsp:txXfrm>
    </dsp:sp>
    <dsp:sp modelId="{75B306FE-5C60-4345-9A96-B5D2D2F7787C}">
      <dsp:nvSpPr>
        <dsp:cNvPr id="0" name=""/>
        <dsp:cNvSpPr/>
      </dsp:nvSpPr>
      <dsp:spPr>
        <a:xfrm>
          <a:off x="0" y="1633016"/>
          <a:ext cx="9751059" cy="130596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09DF67-A698-42B6-A67F-029C936684CE}">
      <dsp:nvSpPr>
        <dsp:cNvPr id="0" name=""/>
        <dsp:cNvSpPr/>
      </dsp:nvSpPr>
      <dsp:spPr>
        <a:xfrm>
          <a:off x="395054" y="1926859"/>
          <a:ext cx="718281" cy="7182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5709CD-CC70-410F-BEC2-4A76ACE4971F}">
      <dsp:nvSpPr>
        <dsp:cNvPr id="0" name=""/>
        <dsp:cNvSpPr/>
      </dsp:nvSpPr>
      <dsp:spPr>
        <a:xfrm>
          <a:off x="1508391" y="1633016"/>
          <a:ext cx="824266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/>
            <a:t>To create an attractive and simple to navigate and interact with shopping site. </a:t>
          </a:r>
          <a:endParaRPr lang="en-US" sz="2500" kern="1200"/>
        </a:p>
      </dsp:txBody>
      <dsp:txXfrm>
        <a:off x="1508391" y="1633016"/>
        <a:ext cx="8242668" cy="1305966"/>
      </dsp:txXfrm>
    </dsp:sp>
    <dsp:sp modelId="{B3F70E06-F0D8-4828-B058-692A6182E3AB}">
      <dsp:nvSpPr>
        <dsp:cNvPr id="0" name=""/>
        <dsp:cNvSpPr/>
      </dsp:nvSpPr>
      <dsp:spPr>
        <a:xfrm>
          <a:off x="0" y="3265475"/>
          <a:ext cx="9751059" cy="130596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CC588E-89CF-4097-B0E8-A27D35920787}">
      <dsp:nvSpPr>
        <dsp:cNvPr id="0" name=""/>
        <dsp:cNvSpPr/>
      </dsp:nvSpPr>
      <dsp:spPr>
        <a:xfrm>
          <a:off x="395054" y="3559317"/>
          <a:ext cx="718281" cy="7182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CA6325-6EE7-4574-992F-FDE0E74F3DF1}">
      <dsp:nvSpPr>
        <dsp:cNvPr id="0" name=""/>
        <dsp:cNvSpPr/>
      </dsp:nvSpPr>
      <dsp:spPr>
        <a:xfrm>
          <a:off x="1508391" y="3265475"/>
          <a:ext cx="824266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/>
            <a:t>The codebase for this platform could be used to develop similar shopping sites. </a:t>
          </a:r>
          <a:endParaRPr lang="en-US" sz="2500" kern="1200"/>
        </a:p>
      </dsp:txBody>
      <dsp:txXfrm>
        <a:off x="1508391" y="3265475"/>
        <a:ext cx="8242668" cy="13059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28859F-916E-4621-8683-0B345CCF1668}">
      <dsp:nvSpPr>
        <dsp:cNvPr id="0" name=""/>
        <dsp:cNvSpPr/>
      </dsp:nvSpPr>
      <dsp:spPr>
        <a:xfrm rot="5400000">
          <a:off x="6190487" y="-2567758"/>
          <a:ext cx="880467" cy="6240678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Web based DevOps: codebase and instructions</a:t>
          </a:r>
        </a:p>
      </dsp:txBody>
      <dsp:txXfrm rot="-5400000">
        <a:off x="3510382" y="155328"/>
        <a:ext cx="6197697" cy="794505"/>
      </dsp:txXfrm>
    </dsp:sp>
    <dsp:sp modelId="{4C5B3888-C42C-43B9-B42B-7D762CF4F41C}">
      <dsp:nvSpPr>
        <dsp:cNvPr id="0" name=""/>
        <dsp:cNvSpPr/>
      </dsp:nvSpPr>
      <dsp:spPr>
        <a:xfrm>
          <a:off x="0" y="2288"/>
          <a:ext cx="3510381" cy="110058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GitLab</a:t>
          </a:r>
        </a:p>
      </dsp:txBody>
      <dsp:txXfrm>
        <a:off x="53726" y="56014"/>
        <a:ext cx="3402929" cy="993131"/>
      </dsp:txXfrm>
    </dsp:sp>
    <dsp:sp modelId="{D7E39B97-595D-4BE8-BD8A-8E6EAC1BCAD6}">
      <dsp:nvSpPr>
        <dsp:cNvPr id="0" name=""/>
        <dsp:cNvSpPr/>
      </dsp:nvSpPr>
      <dsp:spPr>
        <a:xfrm rot="5400000">
          <a:off x="6190487" y="-1412145"/>
          <a:ext cx="880467" cy="6240678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Hosting for software development and version control. Hosting our project files, version control, collaborative updates and review.</a:t>
          </a:r>
        </a:p>
      </dsp:txBody>
      <dsp:txXfrm rot="-5400000">
        <a:off x="3510382" y="1310941"/>
        <a:ext cx="6197697" cy="794505"/>
      </dsp:txXfrm>
    </dsp:sp>
    <dsp:sp modelId="{61DB6B99-88DA-422D-8DE8-829ABF7E5B84}">
      <dsp:nvSpPr>
        <dsp:cNvPr id="0" name=""/>
        <dsp:cNvSpPr/>
      </dsp:nvSpPr>
      <dsp:spPr>
        <a:xfrm>
          <a:off x="0" y="1157901"/>
          <a:ext cx="3510381" cy="110058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GitHub</a:t>
          </a:r>
        </a:p>
      </dsp:txBody>
      <dsp:txXfrm>
        <a:off x="53726" y="1211627"/>
        <a:ext cx="3402929" cy="993131"/>
      </dsp:txXfrm>
    </dsp:sp>
    <dsp:sp modelId="{221EDEFC-A9BD-4590-AA0E-55BE005626FF}">
      <dsp:nvSpPr>
        <dsp:cNvPr id="0" name=""/>
        <dsp:cNvSpPr/>
      </dsp:nvSpPr>
      <dsp:spPr>
        <a:xfrm rot="5400000">
          <a:off x="6190487" y="-256532"/>
          <a:ext cx="880467" cy="6240678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Source code editing, debugging, syntax</a:t>
          </a:r>
        </a:p>
      </dsp:txBody>
      <dsp:txXfrm rot="-5400000">
        <a:off x="3510382" y="2466554"/>
        <a:ext cx="6197697" cy="794505"/>
      </dsp:txXfrm>
    </dsp:sp>
    <dsp:sp modelId="{838EBD05-62C7-49A7-B04B-DB598C1C668C}">
      <dsp:nvSpPr>
        <dsp:cNvPr id="0" name=""/>
        <dsp:cNvSpPr/>
      </dsp:nvSpPr>
      <dsp:spPr>
        <a:xfrm>
          <a:off x="0" y="2313514"/>
          <a:ext cx="3510381" cy="110058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VS Code</a:t>
          </a:r>
        </a:p>
      </dsp:txBody>
      <dsp:txXfrm>
        <a:off x="53726" y="2367240"/>
        <a:ext cx="3402929" cy="993131"/>
      </dsp:txXfrm>
    </dsp:sp>
    <dsp:sp modelId="{0DDF715E-0162-4B09-9B4F-483062D2128F}">
      <dsp:nvSpPr>
        <dsp:cNvPr id="0" name=""/>
        <dsp:cNvSpPr/>
      </dsp:nvSpPr>
      <dsp:spPr>
        <a:xfrm rot="5400000">
          <a:off x="6190487" y="899080"/>
          <a:ext cx="880467" cy="6240678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Coding languages</a:t>
          </a:r>
        </a:p>
      </dsp:txBody>
      <dsp:txXfrm rot="-5400000">
        <a:off x="3510382" y="3622167"/>
        <a:ext cx="6197697" cy="794505"/>
      </dsp:txXfrm>
    </dsp:sp>
    <dsp:sp modelId="{2B22072C-8FD2-4D2C-83BE-1BB0B1556E01}">
      <dsp:nvSpPr>
        <dsp:cNvPr id="0" name=""/>
        <dsp:cNvSpPr/>
      </dsp:nvSpPr>
      <dsp:spPr>
        <a:xfrm>
          <a:off x="0" y="3469127"/>
          <a:ext cx="3510381" cy="110058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Javascript, HTML </a:t>
          </a:r>
        </a:p>
      </dsp:txBody>
      <dsp:txXfrm>
        <a:off x="53726" y="3522853"/>
        <a:ext cx="3402929" cy="9931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4B271-5617-4C14-BB46-AB9F837B4A2B}">
      <dsp:nvSpPr>
        <dsp:cNvPr id="0" name=""/>
        <dsp:cNvSpPr/>
      </dsp:nvSpPr>
      <dsp:spPr>
        <a:xfrm>
          <a:off x="1218882" y="595"/>
          <a:ext cx="2285404" cy="137124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 dirty="0"/>
            <a:t>Heroku hosting/ setup/ administration</a:t>
          </a:r>
          <a:endParaRPr lang="en-US" sz="2100" kern="1200" dirty="0"/>
        </a:p>
      </dsp:txBody>
      <dsp:txXfrm>
        <a:off x="1218882" y="595"/>
        <a:ext cx="2285404" cy="1371242"/>
      </dsp:txXfrm>
    </dsp:sp>
    <dsp:sp modelId="{C7AFE239-8AE3-45F4-85B4-E9AF3B311CDA}">
      <dsp:nvSpPr>
        <dsp:cNvPr id="0" name=""/>
        <dsp:cNvSpPr/>
      </dsp:nvSpPr>
      <dsp:spPr>
        <a:xfrm>
          <a:off x="3732827" y="595"/>
          <a:ext cx="2285404" cy="137124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/>
            <a:t>GitHub hosting/ setup/ administration</a:t>
          </a:r>
          <a:endParaRPr lang="en-US" sz="2100" kern="1200"/>
        </a:p>
      </dsp:txBody>
      <dsp:txXfrm>
        <a:off x="3732827" y="595"/>
        <a:ext cx="2285404" cy="1371242"/>
      </dsp:txXfrm>
    </dsp:sp>
    <dsp:sp modelId="{71B12261-813F-4499-AF14-9A744F6C6C82}">
      <dsp:nvSpPr>
        <dsp:cNvPr id="0" name=""/>
        <dsp:cNvSpPr/>
      </dsp:nvSpPr>
      <dsp:spPr>
        <a:xfrm>
          <a:off x="6246772" y="595"/>
          <a:ext cx="2285404" cy="137124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/>
            <a:t>Skeleton framework </a:t>
          </a:r>
          <a:endParaRPr lang="en-US" sz="2100" kern="1200"/>
        </a:p>
      </dsp:txBody>
      <dsp:txXfrm>
        <a:off x="6246772" y="595"/>
        <a:ext cx="2285404" cy="1371242"/>
      </dsp:txXfrm>
    </dsp:sp>
    <dsp:sp modelId="{A6948452-D286-4838-9D9B-24F4BDB1804F}">
      <dsp:nvSpPr>
        <dsp:cNvPr id="0" name=""/>
        <dsp:cNvSpPr/>
      </dsp:nvSpPr>
      <dsp:spPr>
        <a:xfrm>
          <a:off x="1218882" y="1600378"/>
          <a:ext cx="2285404" cy="137124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/>
            <a:t>Troubleshooting</a:t>
          </a:r>
          <a:endParaRPr lang="en-US" sz="2100" kern="1200"/>
        </a:p>
      </dsp:txBody>
      <dsp:txXfrm>
        <a:off x="1218882" y="1600378"/>
        <a:ext cx="2285404" cy="1371242"/>
      </dsp:txXfrm>
    </dsp:sp>
    <dsp:sp modelId="{FD225D85-AB38-4A1B-88F4-08B792F926AA}">
      <dsp:nvSpPr>
        <dsp:cNvPr id="0" name=""/>
        <dsp:cNvSpPr/>
      </dsp:nvSpPr>
      <dsp:spPr>
        <a:xfrm>
          <a:off x="3732827" y="1600378"/>
          <a:ext cx="2285404" cy="137124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/>
            <a:t>Reviewing code and app functionality and syntax</a:t>
          </a:r>
          <a:endParaRPr lang="en-US" sz="2100" kern="1200"/>
        </a:p>
      </dsp:txBody>
      <dsp:txXfrm>
        <a:off x="3732827" y="1600378"/>
        <a:ext cx="2285404" cy="1371242"/>
      </dsp:txXfrm>
    </dsp:sp>
    <dsp:sp modelId="{284C1E15-E170-46DE-B3A0-3ACB5B5F1BF5}">
      <dsp:nvSpPr>
        <dsp:cNvPr id="0" name=""/>
        <dsp:cNvSpPr/>
      </dsp:nvSpPr>
      <dsp:spPr>
        <a:xfrm>
          <a:off x="6246772" y="1600378"/>
          <a:ext cx="2285404" cy="137124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/>
            <a:t>Travis CI</a:t>
          </a:r>
          <a:endParaRPr lang="en-US" sz="2100" kern="1200"/>
        </a:p>
      </dsp:txBody>
      <dsp:txXfrm>
        <a:off x="6246772" y="1600378"/>
        <a:ext cx="2285404" cy="1371242"/>
      </dsp:txXfrm>
    </dsp:sp>
    <dsp:sp modelId="{1DFD2249-93C2-41B9-990E-1B965FAA4F6A}">
      <dsp:nvSpPr>
        <dsp:cNvPr id="0" name=""/>
        <dsp:cNvSpPr/>
      </dsp:nvSpPr>
      <dsp:spPr>
        <a:xfrm>
          <a:off x="3732827" y="3200161"/>
          <a:ext cx="2285404" cy="137124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/>
            <a:t>Node, Express, Settings</a:t>
          </a:r>
          <a:endParaRPr lang="en-US" sz="2100" kern="1200"/>
        </a:p>
      </dsp:txBody>
      <dsp:txXfrm>
        <a:off x="3732827" y="3200161"/>
        <a:ext cx="2285404" cy="137124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1B6C0-F7F7-4942-B37B-B152B84980FE}">
      <dsp:nvSpPr>
        <dsp:cNvPr id="0" name=""/>
        <dsp:cNvSpPr/>
      </dsp:nvSpPr>
      <dsp:spPr>
        <a:xfrm>
          <a:off x="0" y="390"/>
          <a:ext cx="9751059" cy="53779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903D9E-8DE6-476B-AC07-5A7DB532BFEE}">
      <dsp:nvSpPr>
        <dsp:cNvPr id="0" name=""/>
        <dsp:cNvSpPr/>
      </dsp:nvSpPr>
      <dsp:spPr>
        <a:xfrm>
          <a:off x="162681" y="121393"/>
          <a:ext cx="295784" cy="2957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8C107D-32C2-435C-94EA-1D00027C410A}">
      <dsp:nvSpPr>
        <dsp:cNvPr id="0" name=""/>
        <dsp:cNvSpPr/>
      </dsp:nvSpPr>
      <dsp:spPr>
        <a:xfrm>
          <a:off x="621147" y="390"/>
          <a:ext cx="9129912" cy="537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16" tIns="56916" rIns="56916" bIns="5691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Database model and functionality</a:t>
          </a:r>
          <a:endParaRPr lang="en-US" sz="1600" kern="1200" dirty="0"/>
        </a:p>
      </dsp:txBody>
      <dsp:txXfrm>
        <a:off x="621147" y="390"/>
        <a:ext cx="9129912" cy="537790"/>
      </dsp:txXfrm>
    </dsp:sp>
    <dsp:sp modelId="{07DBE72E-0B0D-4F55-BC9A-078860CC0C34}">
      <dsp:nvSpPr>
        <dsp:cNvPr id="0" name=""/>
        <dsp:cNvSpPr/>
      </dsp:nvSpPr>
      <dsp:spPr>
        <a:xfrm>
          <a:off x="0" y="672628"/>
          <a:ext cx="9751059" cy="53779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601120-0852-4F72-858F-97D0B206501B}">
      <dsp:nvSpPr>
        <dsp:cNvPr id="0" name=""/>
        <dsp:cNvSpPr/>
      </dsp:nvSpPr>
      <dsp:spPr>
        <a:xfrm>
          <a:off x="162681" y="793631"/>
          <a:ext cx="295784" cy="2957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495F52-F0AE-4106-A931-194C9C45BD49}">
      <dsp:nvSpPr>
        <dsp:cNvPr id="0" name=""/>
        <dsp:cNvSpPr/>
      </dsp:nvSpPr>
      <dsp:spPr>
        <a:xfrm>
          <a:off x="621147" y="672628"/>
          <a:ext cx="9129912" cy="537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16" tIns="56916" rIns="56916" bIns="5691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/>
            <a:t>Starter code</a:t>
          </a:r>
          <a:endParaRPr lang="en-US" sz="1600" kern="1200"/>
        </a:p>
      </dsp:txBody>
      <dsp:txXfrm>
        <a:off x="621147" y="672628"/>
        <a:ext cx="9129912" cy="537790"/>
      </dsp:txXfrm>
    </dsp:sp>
    <dsp:sp modelId="{8A296636-9C0E-411F-8418-82E3793DCFC7}">
      <dsp:nvSpPr>
        <dsp:cNvPr id="0" name=""/>
        <dsp:cNvSpPr/>
      </dsp:nvSpPr>
      <dsp:spPr>
        <a:xfrm>
          <a:off x="0" y="1275593"/>
          <a:ext cx="9751059" cy="53779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32FE0D-6D18-4C94-85DE-C8A479F93933}">
      <dsp:nvSpPr>
        <dsp:cNvPr id="0" name=""/>
        <dsp:cNvSpPr/>
      </dsp:nvSpPr>
      <dsp:spPr>
        <a:xfrm>
          <a:off x="162681" y="1465869"/>
          <a:ext cx="295784" cy="2957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A5AAFE-E0A7-493E-9D1F-FD52C06FA4B0}">
      <dsp:nvSpPr>
        <dsp:cNvPr id="0" name=""/>
        <dsp:cNvSpPr/>
      </dsp:nvSpPr>
      <dsp:spPr>
        <a:xfrm>
          <a:off x="621147" y="1344866"/>
          <a:ext cx="9129912" cy="537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16" tIns="56916" rIns="56916" bIns="5691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Database diagram</a:t>
          </a:r>
          <a:endParaRPr lang="en-US" sz="1600" kern="1200" dirty="0"/>
        </a:p>
      </dsp:txBody>
      <dsp:txXfrm>
        <a:off x="621147" y="1344866"/>
        <a:ext cx="9129912" cy="537790"/>
      </dsp:txXfrm>
    </dsp:sp>
    <dsp:sp modelId="{8F19359C-41E1-4527-9D84-30582D05B3D3}">
      <dsp:nvSpPr>
        <dsp:cNvPr id="0" name=""/>
        <dsp:cNvSpPr/>
      </dsp:nvSpPr>
      <dsp:spPr>
        <a:xfrm>
          <a:off x="0" y="2017104"/>
          <a:ext cx="9751059" cy="53779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EC42A0-D6F6-466C-BE9D-546E4B8CB6A6}">
      <dsp:nvSpPr>
        <dsp:cNvPr id="0" name=""/>
        <dsp:cNvSpPr/>
      </dsp:nvSpPr>
      <dsp:spPr>
        <a:xfrm>
          <a:off x="162681" y="2138107"/>
          <a:ext cx="295784" cy="29578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44CEC-B471-4BF0-A80E-20F06CB25C66}">
      <dsp:nvSpPr>
        <dsp:cNvPr id="0" name=""/>
        <dsp:cNvSpPr/>
      </dsp:nvSpPr>
      <dsp:spPr>
        <a:xfrm>
          <a:off x="621147" y="2017104"/>
          <a:ext cx="9129912" cy="537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16" tIns="56916" rIns="56916" bIns="5691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/>
            <a:t>Products and categories</a:t>
          </a:r>
          <a:endParaRPr lang="en-US" sz="1600" kern="1200"/>
        </a:p>
      </dsp:txBody>
      <dsp:txXfrm>
        <a:off x="621147" y="2017104"/>
        <a:ext cx="9129912" cy="537790"/>
      </dsp:txXfrm>
    </dsp:sp>
    <dsp:sp modelId="{CB36A7C1-27FD-48A0-A7D3-634C48F63E8A}">
      <dsp:nvSpPr>
        <dsp:cNvPr id="0" name=""/>
        <dsp:cNvSpPr/>
      </dsp:nvSpPr>
      <dsp:spPr>
        <a:xfrm>
          <a:off x="0" y="2689342"/>
          <a:ext cx="9751059" cy="53779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00FDD9-5503-4DAC-9138-2DDCDF405C32}">
      <dsp:nvSpPr>
        <dsp:cNvPr id="0" name=""/>
        <dsp:cNvSpPr/>
      </dsp:nvSpPr>
      <dsp:spPr>
        <a:xfrm>
          <a:off x="162681" y="2810345"/>
          <a:ext cx="295784" cy="29578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51BDF3-5D76-49D8-B388-3E343210582E}">
      <dsp:nvSpPr>
        <dsp:cNvPr id="0" name=""/>
        <dsp:cNvSpPr/>
      </dsp:nvSpPr>
      <dsp:spPr>
        <a:xfrm>
          <a:off x="621147" y="2689342"/>
          <a:ext cx="9129912" cy="537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16" tIns="56916" rIns="56916" bIns="5691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/>
            <a:t>Index/ HomePage</a:t>
          </a:r>
          <a:endParaRPr lang="en-US" sz="1600" kern="1200"/>
        </a:p>
      </dsp:txBody>
      <dsp:txXfrm>
        <a:off x="621147" y="2689342"/>
        <a:ext cx="9129912" cy="537790"/>
      </dsp:txXfrm>
    </dsp:sp>
    <dsp:sp modelId="{9FA2E761-F524-4FD7-82FD-29A2B74272CA}">
      <dsp:nvSpPr>
        <dsp:cNvPr id="0" name=""/>
        <dsp:cNvSpPr/>
      </dsp:nvSpPr>
      <dsp:spPr>
        <a:xfrm>
          <a:off x="0" y="3361580"/>
          <a:ext cx="9751059" cy="53779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48CEED-5179-402B-A410-B8E5BB024FE7}">
      <dsp:nvSpPr>
        <dsp:cNvPr id="0" name=""/>
        <dsp:cNvSpPr/>
      </dsp:nvSpPr>
      <dsp:spPr>
        <a:xfrm>
          <a:off x="162681" y="3482583"/>
          <a:ext cx="295784" cy="29578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544C26-148E-4E18-A5AF-16E0CFF24065}">
      <dsp:nvSpPr>
        <dsp:cNvPr id="0" name=""/>
        <dsp:cNvSpPr/>
      </dsp:nvSpPr>
      <dsp:spPr>
        <a:xfrm>
          <a:off x="621147" y="3361580"/>
          <a:ext cx="9129912" cy="537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16" tIns="56916" rIns="56916" bIns="5691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/>
            <a:t>Routing</a:t>
          </a:r>
          <a:endParaRPr lang="en-US" sz="1600" kern="1200"/>
        </a:p>
      </dsp:txBody>
      <dsp:txXfrm>
        <a:off x="621147" y="3361580"/>
        <a:ext cx="9129912" cy="537790"/>
      </dsp:txXfrm>
    </dsp:sp>
    <dsp:sp modelId="{4221E58C-8AEE-4752-AB9C-0B887E57A4DC}">
      <dsp:nvSpPr>
        <dsp:cNvPr id="0" name=""/>
        <dsp:cNvSpPr/>
      </dsp:nvSpPr>
      <dsp:spPr>
        <a:xfrm>
          <a:off x="0" y="4033818"/>
          <a:ext cx="9751059" cy="53779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E105F9-7E80-4E0C-8861-1DD4090B37FA}">
      <dsp:nvSpPr>
        <dsp:cNvPr id="0" name=""/>
        <dsp:cNvSpPr/>
      </dsp:nvSpPr>
      <dsp:spPr>
        <a:xfrm>
          <a:off x="162681" y="4154821"/>
          <a:ext cx="295784" cy="29578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27C6F8-60C1-4D15-AAF5-1A5139314471}">
      <dsp:nvSpPr>
        <dsp:cNvPr id="0" name=""/>
        <dsp:cNvSpPr/>
      </dsp:nvSpPr>
      <dsp:spPr>
        <a:xfrm>
          <a:off x="621147" y="4033818"/>
          <a:ext cx="9129912" cy="537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16" tIns="56916" rIns="56916" bIns="5691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/>
            <a:t>Sequelize – login functionality with database</a:t>
          </a:r>
          <a:endParaRPr lang="en-US" sz="1600" kern="1200"/>
        </a:p>
      </dsp:txBody>
      <dsp:txXfrm>
        <a:off x="621147" y="4033818"/>
        <a:ext cx="9129912" cy="5377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107D00-153C-48FB-BBC1-E8A657B91724}">
      <dsp:nvSpPr>
        <dsp:cNvPr id="0" name=""/>
        <dsp:cNvSpPr/>
      </dsp:nvSpPr>
      <dsp:spPr>
        <a:xfrm>
          <a:off x="0" y="305315"/>
          <a:ext cx="3047206" cy="18283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900" kern="1200"/>
            <a:t>HTML, </a:t>
          </a:r>
          <a:endParaRPr lang="en-US" sz="3900" kern="1200"/>
        </a:p>
      </dsp:txBody>
      <dsp:txXfrm>
        <a:off x="0" y="305315"/>
        <a:ext cx="3047206" cy="1828323"/>
      </dsp:txXfrm>
    </dsp:sp>
    <dsp:sp modelId="{C09DDE45-30A7-49C4-BC07-87C57BC40F42}">
      <dsp:nvSpPr>
        <dsp:cNvPr id="0" name=""/>
        <dsp:cNvSpPr/>
      </dsp:nvSpPr>
      <dsp:spPr>
        <a:xfrm>
          <a:off x="3351926" y="305315"/>
          <a:ext cx="3047206" cy="18283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900" kern="1200"/>
            <a:t>CSS, </a:t>
          </a:r>
          <a:endParaRPr lang="en-US" sz="3900" kern="1200"/>
        </a:p>
      </dsp:txBody>
      <dsp:txXfrm>
        <a:off x="3351926" y="305315"/>
        <a:ext cx="3047206" cy="1828323"/>
      </dsp:txXfrm>
    </dsp:sp>
    <dsp:sp modelId="{3C96F0AC-AF3F-427D-8134-E70885D6CC6C}">
      <dsp:nvSpPr>
        <dsp:cNvPr id="0" name=""/>
        <dsp:cNvSpPr/>
      </dsp:nvSpPr>
      <dsp:spPr>
        <a:xfrm>
          <a:off x="6703853" y="305315"/>
          <a:ext cx="3047206" cy="18283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900" kern="1200"/>
            <a:t>Bootstrap</a:t>
          </a:r>
          <a:endParaRPr lang="en-US" sz="3900" kern="1200"/>
        </a:p>
      </dsp:txBody>
      <dsp:txXfrm>
        <a:off x="6703853" y="305315"/>
        <a:ext cx="3047206" cy="1828323"/>
      </dsp:txXfrm>
    </dsp:sp>
    <dsp:sp modelId="{7643F115-1660-4A72-83E4-31EFACD09831}">
      <dsp:nvSpPr>
        <dsp:cNvPr id="0" name=""/>
        <dsp:cNvSpPr/>
      </dsp:nvSpPr>
      <dsp:spPr>
        <a:xfrm>
          <a:off x="0" y="2438360"/>
          <a:ext cx="3047206" cy="18283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900" kern="1200"/>
            <a:t>Images</a:t>
          </a:r>
          <a:endParaRPr lang="en-US" sz="3900" kern="1200"/>
        </a:p>
      </dsp:txBody>
      <dsp:txXfrm>
        <a:off x="0" y="2438360"/>
        <a:ext cx="3047206" cy="1828323"/>
      </dsp:txXfrm>
    </dsp:sp>
    <dsp:sp modelId="{A319291D-9A2C-4BA3-9F30-E9A2EC1BD73F}">
      <dsp:nvSpPr>
        <dsp:cNvPr id="0" name=""/>
        <dsp:cNvSpPr/>
      </dsp:nvSpPr>
      <dsp:spPr>
        <a:xfrm>
          <a:off x="3351926" y="2438360"/>
          <a:ext cx="3047206" cy="18283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900" kern="1200"/>
            <a:t>Handlebar Formatting</a:t>
          </a:r>
          <a:endParaRPr lang="en-US" sz="3900" kern="1200"/>
        </a:p>
      </dsp:txBody>
      <dsp:txXfrm>
        <a:off x="3351926" y="2438360"/>
        <a:ext cx="3047206" cy="1828323"/>
      </dsp:txXfrm>
    </dsp:sp>
    <dsp:sp modelId="{071BA929-4268-43E1-B338-3ACBE8574584}">
      <dsp:nvSpPr>
        <dsp:cNvPr id="0" name=""/>
        <dsp:cNvSpPr/>
      </dsp:nvSpPr>
      <dsp:spPr>
        <a:xfrm>
          <a:off x="6703853" y="2438360"/>
          <a:ext cx="3047206" cy="18283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900" kern="1200"/>
            <a:t>Presentation</a:t>
          </a:r>
          <a:endParaRPr lang="en-US" sz="3900" kern="1200"/>
        </a:p>
      </dsp:txBody>
      <dsp:txXfrm>
        <a:off x="6703853" y="2438360"/>
        <a:ext cx="3047206" cy="182832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3F219A-EE3F-44F8-A48D-EF14B5AD5715}">
      <dsp:nvSpPr>
        <dsp:cNvPr id="0" name=""/>
        <dsp:cNvSpPr/>
      </dsp:nvSpPr>
      <dsp:spPr>
        <a:xfrm>
          <a:off x="804194" y="1320165"/>
          <a:ext cx="921811" cy="9218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DBC142-9A8A-4599-A51C-B2FC70870319}">
      <dsp:nvSpPr>
        <dsp:cNvPr id="0" name=""/>
        <dsp:cNvSpPr/>
      </dsp:nvSpPr>
      <dsp:spPr>
        <a:xfrm>
          <a:off x="240865" y="2531834"/>
          <a:ext cx="204847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This codebase could be used for a grocery or produce store.</a:t>
          </a:r>
        </a:p>
      </dsp:txBody>
      <dsp:txXfrm>
        <a:off x="240865" y="2531834"/>
        <a:ext cx="2048470" cy="720000"/>
      </dsp:txXfrm>
    </dsp:sp>
    <dsp:sp modelId="{A9F3299C-571D-4257-B6F9-71C47F1E8975}">
      <dsp:nvSpPr>
        <dsp:cNvPr id="0" name=""/>
        <dsp:cNvSpPr/>
      </dsp:nvSpPr>
      <dsp:spPr>
        <a:xfrm>
          <a:off x="3211147" y="1320165"/>
          <a:ext cx="921811" cy="9218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BD5F15-7B52-4A15-89B9-CAF058EC7CFB}">
      <dsp:nvSpPr>
        <dsp:cNvPr id="0" name=""/>
        <dsp:cNvSpPr/>
      </dsp:nvSpPr>
      <dsp:spPr>
        <a:xfrm>
          <a:off x="2647818" y="2531834"/>
          <a:ext cx="204847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It could also be modified to suit any shopping application</a:t>
          </a:r>
        </a:p>
      </dsp:txBody>
      <dsp:txXfrm>
        <a:off x="2647818" y="2531834"/>
        <a:ext cx="2048470" cy="720000"/>
      </dsp:txXfrm>
    </dsp:sp>
    <dsp:sp modelId="{F208D203-2356-46F9-9B5E-D22CD5A76CA1}">
      <dsp:nvSpPr>
        <dsp:cNvPr id="0" name=""/>
        <dsp:cNvSpPr/>
      </dsp:nvSpPr>
      <dsp:spPr>
        <a:xfrm>
          <a:off x="5618100" y="1320165"/>
          <a:ext cx="921811" cy="9218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36931D-E283-4D26-8165-AE4075991426}">
      <dsp:nvSpPr>
        <dsp:cNvPr id="0" name=""/>
        <dsp:cNvSpPr/>
      </dsp:nvSpPr>
      <dsp:spPr>
        <a:xfrm>
          <a:off x="5054771" y="2531834"/>
          <a:ext cx="204847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Components of the code can be utilized to support any web application where secure login and data storage is required.</a:t>
          </a:r>
        </a:p>
      </dsp:txBody>
      <dsp:txXfrm>
        <a:off x="5054771" y="2531834"/>
        <a:ext cx="2048470" cy="720000"/>
      </dsp:txXfrm>
    </dsp:sp>
    <dsp:sp modelId="{C4272C92-F242-4C3D-8D78-13FAD69D8967}">
      <dsp:nvSpPr>
        <dsp:cNvPr id="0" name=""/>
        <dsp:cNvSpPr/>
      </dsp:nvSpPr>
      <dsp:spPr>
        <a:xfrm>
          <a:off x="8025053" y="1320165"/>
          <a:ext cx="921811" cy="9218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AAFD9-0BF9-4722-AB71-780D4CC03E11}">
      <dsp:nvSpPr>
        <dsp:cNvPr id="0" name=""/>
        <dsp:cNvSpPr/>
      </dsp:nvSpPr>
      <dsp:spPr>
        <a:xfrm>
          <a:off x="7461724" y="2531834"/>
          <a:ext cx="204847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Thank you for viewing  our project!</a:t>
          </a:r>
        </a:p>
      </dsp:txBody>
      <dsp:txXfrm>
        <a:off x="7461724" y="2531834"/>
        <a:ext cx="204847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8/22/2020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8/22/2020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C709-4120-421F-ABD1-06DDBEE7D632}" type="datetime1">
              <a:rPr lang="en-US" smtClean="0"/>
              <a:t>8/22/2020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CD0-F3BE-46A6-9881-CAD0F31C0A10}" type="datetime1">
              <a:rPr lang="en-US" smtClean="0"/>
              <a:t>8/22/2020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8187-EA63-4BE2-8F6C-C8C7B9914431}" type="datetime1">
              <a:rPr lang="en-US" smtClean="0"/>
              <a:t>8/22/2020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F176-5969-40AD-99E8-2F1AA270539D}" type="datetime1">
              <a:rPr lang="en-US" smtClean="0"/>
              <a:t>8/22/2020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AEE96-BBDF-4083-A3E0-AACB6E46EEA9}" type="datetime1">
              <a:rPr lang="en-US" smtClean="0"/>
              <a:t>8/22/2020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6BF5-A929-4588-AA75-7879F802FA16}" type="datetime1">
              <a:rPr lang="en-US" smtClean="0"/>
              <a:t>8/22/2020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B282-2394-4DFE-A286-AC260392B04A}" type="datetime1">
              <a:rPr lang="en-US" smtClean="0"/>
              <a:t>8/22/2020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980C-5E36-49D1-8A20-002826F7003A}" type="datetime1">
              <a:rPr lang="en-US" smtClean="0"/>
              <a:t>8/22/2020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0DDAB-DEB3-481B-8C15-95DB831C8731}" type="datetime1">
              <a:rPr lang="en-US" smtClean="0"/>
              <a:t>8/22/2020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820E-9DDD-4387-9306-F9CEC737353F}" type="datetime1">
              <a:rPr lang="en-US" smtClean="0"/>
              <a:t>8/22/2020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02C8-8ED5-4A77-A713-4562CEDDB8D8}" type="datetime1">
              <a:rPr lang="en-US" smtClean="0"/>
              <a:t>8/22/2020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B92DBCE-F44A-4A8C-8E02-12BCD1A451BC}" type="datetime1">
              <a:rPr lang="en-US" smtClean="0"/>
              <a:t>8/22/2020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Farmers Market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the Express-Yourself Team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C2850-4B5F-481A-8F59-E2B9DA33F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B1D6C-7850-448F-A0A9-0F0FDE80D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</p:spPr>
        <p:txBody>
          <a:bodyPr anchor="b">
            <a:normAutofit/>
          </a:bodyPr>
          <a:lstStyle/>
          <a:p>
            <a:r>
              <a:rPr lang="en-AU" dirty="0"/>
              <a:t>Presenter 2: Benson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E66B246B-69BF-405E-AF3D-14F85D252E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2517061"/>
              </p:ext>
            </p:extLst>
          </p:nvPr>
        </p:nvGraphicFramePr>
        <p:xfrm>
          <a:off x="1218883" y="1600200"/>
          <a:ext cx="975106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1AD75-7C7C-4572-833E-AD9BEE0A6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713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B97F1-9B2A-402F-B618-0280F9C0C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</p:spPr>
        <p:txBody>
          <a:bodyPr anchor="b">
            <a:normAutofit/>
          </a:bodyPr>
          <a:lstStyle/>
          <a:p>
            <a:r>
              <a:rPr lang="en-AU" dirty="0"/>
              <a:t>Presenter 3: Yvette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7226D300-DC5D-4E0C-9207-71C86C9070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8082034"/>
              </p:ext>
            </p:extLst>
          </p:nvPr>
        </p:nvGraphicFramePr>
        <p:xfrm>
          <a:off x="1218883" y="1600200"/>
          <a:ext cx="975106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EA920-7F21-45AB-ADAD-3671F05C4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268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</p:spPr>
        <p:txBody>
          <a:bodyPr anchor="b">
            <a:normAutofit/>
          </a:bodyPr>
          <a:lstStyle/>
          <a:p>
            <a:r>
              <a:rPr lang="en-US" dirty="0"/>
              <a:t>Directions for Future Development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C4144D18-E490-4023-AB50-70ADAC2BC0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6659400"/>
              </p:ext>
            </p:extLst>
          </p:nvPr>
        </p:nvGraphicFramePr>
        <p:xfrm>
          <a:off x="1218883" y="1600200"/>
          <a:ext cx="975106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A15ADF-95DA-406E-B981-2EF941B09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5062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</p:spPr>
        <p:txBody>
          <a:bodyPr anchor="b">
            <a:normAutofit/>
          </a:bodyPr>
          <a:lstStyle/>
          <a:p>
            <a:r>
              <a:rPr lang="en-US" dirty="0"/>
              <a:t>Overall concept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D7C6BD-E67B-407C-9877-6CB311829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1516" y="6448425"/>
            <a:ext cx="812588" cy="18097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4C99D79-8A4B-4031-B1E0-AF26F8EDF2BC}" type="slidenum">
              <a:rPr lang="en-AU" sz="400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AU" sz="400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46F3735B-8678-4580-BD9A-82D8E77493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90009"/>
              </p:ext>
            </p:extLst>
          </p:nvPr>
        </p:nvGraphicFramePr>
        <p:xfrm>
          <a:off x="1218883" y="1600200"/>
          <a:ext cx="975106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E2106-C13B-4E10-A05D-29DA052DA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</p:spPr>
        <p:txBody>
          <a:bodyPr anchor="b">
            <a:normAutofit/>
          </a:bodyPr>
          <a:lstStyle/>
          <a:p>
            <a:r>
              <a:rPr lang="en-AU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0CF67-D70A-4577-8787-2FCF89F1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1516" y="6448425"/>
            <a:ext cx="812588" cy="18097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4C99D79-8A4B-4031-B1E0-AF26F8EDF2BC}" type="slidenum">
              <a:rPr lang="en-AU" sz="400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AU" sz="40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9B4BCA04-C012-4290-8731-2629F3C2C5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2666297"/>
              </p:ext>
            </p:extLst>
          </p:nvPr>
        </p:nvGraphicFramePr>
        <p:xfrm>
          <a:off x="1218883" y="1600200"/>
          <a:ext cx="975106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882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 anchor="b">
            <a:normAutofit/>
          </a:bodyPr>
          <a:lstStyle/>
          <a:p>
            <a:r>
              <a:rPr lang="en-US" dirty="0"/>
              <a:t>Design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/>
          <a:p>
            <a:r>
              <a:rPr lang="en-US" sz="2000"/>
              <a:t>Agreed upon project concept as team</a:t>
            </a:r>
          </a:p>
          <a:p>
            <a:r>
              <a:rPr lang="en-US" sz="2000"/>
              <a:t>Pulled starter code for Project2</a:t>
            </a:r>
          </a:p>
          <a:p>
            <a:r>
              <a:rPr lang="en-US" sz="2000"/>
              <a:t>Assigned Tasks</a:t>
            </a:r>
          </a:p>
          <a:p>
            <a:pPr lvl="1"/>
            <a:r>
              <a:rPr lang="en-US" sz="2000"/>
              <a:t>Louise</a:t>
            </a:r>
          </a:p>
          <a:p>
            <a:pPr lvl="1"/>
            <a:r>
              <a:rPr lang="en-US" sz="2000"/>
              <a:t>Benson</a:t>
            </a:r>
          </a:p>
          <a:p>
            <a:pPr lvl="1"/>
            <a:r>
              <a:rPr lang="en-US" sz="2000"/>
              <a:t>Yvette</a:t>
            </a:r>
          </a:p>
          <a:p>
            <a:r>
              <a:rPr lang="en-US" sz="2000"/>
              <a:t>Agreed on core structure, design, features and concepts.</a:t>
            </a:r>
          </a:p>
          <a:p>
            <a:r>
              <a:rPr lang="en-US" sz="2000"/>
              <a:t>Collaborated and communicated to build our code!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21916B4-36B0-435B-A3F7-B15E8F379A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4412" y="2533241"/>
            <a:ext cx="4875530" cy="2705918"/>
          </a:xfrm>
          <a:prstGeom prst="rect">
            <a:avLst/>
          </a:prstGeom>
          <a:noFill/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8FE6E53-58F9-449F-8417-0A24D2F2E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1516" y="6448425"/>
            <a:ext cx="812588" cy="18097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4C99D79-8A4B-4031-B1E0-AF26F8EDF2BC}" type="slidenum">
              <a:rPr lang="en-AU" sz="400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AU" sz="400"/>
          </a:p>
        </p:txBody>
      </p:sp>
    </p:spTree>
    <p:extLst>
      <p:ext uri="{BB962C8B-B14F-4D97-AF65-F5344CB8AC3E}">
        <p14:creationId xmlns:p14="http://schemas.microsoft.com/office/powerpoint/2010/main" val="24906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C291A-41C6-4AD3-9F55-16D0D3F39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Task assignment</a:t>
            </a:r>
          </a:p>
        </p:txBody>
      </p:sp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F5906BB1-FD11-488A-A0EB-2A29E7C2F9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0090883"/>
              </p:ext>
            </p:extLst>
          </p:nvPr>
        </p:nvGraphicFramePr>
        <p:xfrm>
          <a:off x="549796" y="1600200"/>
          <a:ext cx="11319240" cy="4277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3080">
                  <a:extLst>
                    <a:ext uri="{9D8B030D-6E8A-4147-A177-3AD203B41FA5}">
                      <a16:colId xmlns:a16="http://schemas.microsoft.com/office/drawing/2014/main" val="2215634425"/>
                    </a:ext>
                  </a:extLst>
                </a:gridCol>
                <a:gridCol w="3773080">
                  <a:extLst>
                    <a:ext uri="{9D8B030D-6E8A-4147-A177-3AD203B41FA5}">
                      <a16:colId xmlns:a16="http://schemas.microsoft.com/office/drawing/2014/main" val="680014150"/>
                    </a:ext>
                  </a:extLst>
                </a:gridCol>
                <a:gridCol w="3773080">
                  <a:extLst>
                    <a:ext uri="{9D8B030D-6E8A-4147-A177-3AD203B41FA5}">
                      <a16:colId xmlns:a16="http://schemas.microsoft.com/office/drawing/2014/main" val="2797343170"/>
                    </a:ext>
                  </a:extLst>
                </a:gridCol>
              </a:tblGrid>
              <a:tr h="831364">
                <a:tc>
                  <a:txBody>
                    <a:bodyPr/>
                    <a:lstStyle/>
                    <a:p>
                      <a:r>
                        <a:rPr lang="en-AU" dirty="0"/>
                        <a:t>Louise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Benson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Yvette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584845"/>
                  </a:ext>
                </a:extLst>
              </a:tr>
              <a:tr h="3445708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21479"/>
                  </a:ext>
                </a:extLst>
              </a:tr>
            </a:tbl>
          </a:graphicData>
        </a:graphic>
      </p:graphicFrame>
      <p:pic>
        <p:nvPicPr>
          <p:cNvPr id="33" name="Picture 32">
            <a:extLst>
              <a:ext uri="{FF2B5EF4-FFF2-40B4-BE49-F238E27FC236}">
                <a16:creationId xmlns:a16="http://schemas.microsoft.com/office/drawing/2014/main" id="{D1095CB1-211B-474A-A296-549D660F8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39" y="2564904"/>
            <a:ext cx="4454894" cy="208823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377A6E5-1EC2-4170-8C06-4294E5724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799" y="2492897"/>
            <a:ext cx="3541909" cy="174904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3882741-4C11-4BC3-AA9E-3391EF5E8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2487" y="2457197"/>
            <a:ext cx="3587152" cy="1656475"/>
          </a:xfrm>
          <a:prstGeom prst="rect">
            <a:avLst/>
          </a:prstGeom>
        </p:spPr>
      </p:pic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B2062896-736A-4629-B2EB-73444D6A6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78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</p:spPr>
        <p:txBody>
          <a:bodyPr anchor="b">
            <a:normAutofit/>
          </a:bodyPr>
          <a:lstStyle/>
          <a:p>
            <a:r>
              <a:rPr lang="en-US" dirty="0"/>
              <a:t>Technologies used (1)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3A501D6-8452-44AE-A713-06B9843E0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1516" y="6448425"/>
            <a:ext cx="812588" cy="18097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4C99D79-8A4B-4031-B1E0-AF26F8EDF2BC}" type="slidenum">
              <a:rPr lang="en-AU" sz="400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AU" sz="40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B9B72C5C-516F-4C54-ABB3-25210BE861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0348693"/>
              </p:ext>
            </p:extLst>
          </p:nvPr>
        </p:nvGraphicFramePr>
        <p:xfrm>
          <a:off x="1218883" y="1600200"/>
          <a:ext cx="975106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2554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 anchor="b">
            <a:normAutofit/>
          </a:bodyPr>
          <a:lstStyle/>
          <a:p>
            <a:r>
              <a:rPr lang="en-US" dirty="0"/>
              <a:t>Technologies used (2)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D274C4B-7171-485A-98F2-8343BA6ABE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32907" y="1600200"/>
            <a:ext cx="4492539" cy="4572000"/>
          </a:xfrm>
          <a:noFill/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/>
          <a:p>
            <a:r>
              <a:rPr lang="en-US" sz="2000"/>
              <a:t>NPM</a:t>
            </a:r>
          </a:p>
          <a:p>
            <a:pPr lvl="1"/>
            <a:r>
              <a:rPr lang="en-US" sz="2000" err="1"/>
              <a:t>Javascript</a:t>
            </a:r>
            <a:r>
              <a:rPr lang="en-US" sz="2000"/>
              <a:t> programming language, used to run Node Modules (see table)</a:t>
            </a:r>
          </a:p>
          <a:p>
            <a:r>
              <a:rPr lang="en-US" sz="2000"/>
              <a:t>MySQL</a:t>
            </a:r>
          </a:p>
          <a:p>
            <a:pPr lvl="1"/>
            <a:r>
              <a:rPr lang="en-US" sz="2000"/>
              <a:t>Relational database management. Integrates with website, VS Code and Heroku to store user data.</a:t>
            </a:r>
          </a:p>
          <a:p>
            <a:r>
              <a:rPr lang="en-US" sz="2000"/>
              <a:t>Heroku</a:t>
            </a:r>
          </a:p>
          <a:p>
            <a:pPr lvl="1"/>
            <a:r>
              <a:rPr lang="en-US" sz="2000"/>
              <a:t>Cloud platform. Hosts our app and modules for demonstration purposes.</a:t>
            </a:r>
          </a:p>
          <a:p>
            <a:endParaRPr lang="en-US" sz="2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98B21-9B26-4FDA-AF81-E46CD3959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1516" y="6448425"/>
            <a:ext cx="812588" cy="18097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4C99D79-8A4B-4031-B1E0-AF26F8EDF2BC}" type="slidenum">
              <a:rPr lang="en-AU" sz="400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AU" sz="400"/>
          </a:p>
        </p:txBody>
      </p:sp>
    </p:spTree>
    <p:extLst>
      <p:ext uri="{BB962C8B-B14F-4D97-AF65-F5344CB8AC3E}">
        <p14:creationId xmlns:p14="http://schemas.microsoft.com/office/powerpoint/2010/main" val="2911428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 anchor="b">
            <a:normAutofit/>
          </a:bodyPr>
          <a:lstStyle/>
          <a:p>
            <a:r>
              <a:rPr lang="en-US" dirty="0"/>
              <a:t>Demonstration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16BAE3F-FE9A-4BE5-8A38-EED3F6B1E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/>
          <a:lstStyle/>
          <a:p>
            <a:r>
              <a:rPr lang="en-US" dirty="0"/>
              <a:t>Farmers Market Website and Application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FDE913-5D48-4F3B-A204-BAA449D3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990D3-08CD-4190-B322-BEB5A7BBD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</p:spPr>
        <p:txBody>
          <a:bodyPr anchor="b">
            <a:normAutofit/>
          </a:bodyPr>
          <a:lstStyle/>
          <a:p>
            <a:r>
              <a:rPr lang="en-AU" dirty="0"/>
              <a:t>Presenter 1: Louise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62E83B50-1C44-4DA4-9E34-12D5B3CAB0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8778357"/>
              </p:ext>
            </p:extLst>
          </p:nvPr>
        </p:nvGraphicFramePr>
        <p:xfrm>
          <a:off x="1218883" y="1600200"/>
          <a:ext cx="975106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D6FB5F-8599-462A-9F26-3E06437F2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40262f94-9f35-4ac3-9a90-690165a166b7"/>
    <ds:schemaRef ds:uri="a4f35948-e619-41b3-aa29-22878b09cfd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383</Words>
  <Application>Microsoft Office PowerPoint</Application>
  <PresentationFormat>Custom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Constantia</vt:lpstr>
      <vt:lpstr>Cooking 16x9</vt:lpstr>
      <vt:lpstr>Farmers Market</vt:lpstr>
      <vt:lpstr>Overall concept</vt:lpstr>
      <vt:lpstr>Motivation</vt:lpstr>
      <vt:lpstr>Design Process</vt:lpstr>
      <vt:lpstr>Task assignment</vt:lpstr>
      <vt:lpstr>Technologies used (1)</vt:lpstr>
      <vt:lpstr>Technologies used (2)</vt:lpstr>
      <vt:lpstr>Demonstration</vt:lpstr>
      <vt:lpstr>Presenter 1: Louise</vt:lpstr>
      <vt:lpstr>Presenter 2: Benson</vt:lpstr>
      <vt:lpstr>Presenter 3: Yvette</vt:lpstr>
      <vt:lpstr>Directions for Future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Farmers Market</dc:title>
  <dc:creator>Yvette</dc:creator>
  <cp:lastModifiedBy>Yvette</cp:lastModifiedBy>
  <cp:revision>1</cp:revision>
  <dcterms:created xsi:type="dcterms:W3CDTF">2020-08-22T03:17:46Z</dcterms:created>
  <dcterms:modified xsi:type="dcterms:W3CDTF">2020-08-22T03:18:11Z</dcterms:modified>
</cp:coreProperties>
</file>