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8" r:id="rId2"/>
  </p:sldIdLst>
  <p:sldSz cx="21383625" cy="3027521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58426"/>
    <a:srgbClr val="16536F"/>
    <a:srgbClr val="B94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 autoAdjust="0"/>
    <p:restoredTop sz="93435" autoAdjust="0"/>
  </p:normalViewPr>
  <p:slideViewPr>
    <p:cSldViewPr snapToGrid="0">
      <p:cViewPr>
        <p:scale>
          <a:sx n="44" d="100"/>
          <a:sy n="44" d="100"/>
        </p:scale>
        <p:origin x="3992" y="-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Jung Kim" userId="aaf89b5f49160e19" providerId="LiveId" clId="{87E00C80-111E-4B07-9E77-E1F9DD0B1C65}"/>
    <pc:docChg chg="undo redo custSel modSld">
      <pc:chgData name="ChanJung Kim" userId="aaf89b5f49160e19" providerId="LiveId" clId="{87E00C80-111E-4B07-9E77-E1F9DD0B1C65}" dt="2025-06-10T21:06:33.891" v="6410"/>
      <pc:docMkLst>
        <pc:docMk/>
      </pc:docMkLst>
      <pc:sldChg chg="addSp delSp modSp mod setBg">
        <pc:chgData name="ChanJung Kim" userId="aaf89b5f49160e19" providerId="LiveId" clId="{87E00C80-111E-4B07-9E77-E1F9DD0B1C65}" dt="2025-06-10T21:06:33.891" v="6410"/>
        <pc:sldMkLst>
          <pc:docMk/>
          <pc:sldMk cId="958010903" sldId="256"/>
        </pc:sldMkLst>
        <pc:spChg chg="add del">
          <ac:chgData name="ChanJung Kim" userId="aaf89b5f49160e19" providerId="LiveId" clId="{87E00C80-111E-4B07-9E77-E1F9DD0B1C65}" dt="2025-06-09T07:53:54.816" v="11" actId="478"/>
          <ac:spMkLst>
            <pc:docMk/>
            <pc:sldMk cId="958010903" sldId="256"/>
            <ac:spMk id="4" creationId="{ABD8E2A2-905E-F5E5-C1DC-1B178CB2ED61}"/>
          </ac:spMkLst>
        </pc:spChg>
        <pc:spChg chg="mod">
          <ac:chgData name="ChanJung Kim" userId="aaf89b5f49160e19" providerId="LiveId" clId="{87E00C80-111E-4B07-9E77-E1F9DD0B1C65}" dt="2025-06-10T10:34:36.180" v="3403" actId="404"/>
          <ac:spMkLst>
            <pc:docMk/>
            <pc:sldMk cId="958010903" sldId="256"/>
            <ac:spMk id="5" creationId="{F48F3EE6-60A1-9CE4-D6B1-2DC08438D635}"/>
          </ac:spMkLst>
        </pc:spChg>
        <pc:spChg chg="add mod">
          <ac:chgData name="ChanJung Kim" userId="aaf89b5f49160e19" providerId="LiveId" clId="{87E00C80-111E-4B07-9E77-E1F9DD0B1C65}" dt="2025-06-09T08:16:54.046" v="171" actId="1036"/>
          <ac:spMkLst>
            <pc:docMk/>
            <pc:sldMk cId="958010903" sldId="256"/>
            <ac:spMk id="6" creationId="{0821A8B0-57E4-2E48-52E2-7BB6BE98E6C9}"/>
          </ac:spMkLst>
        </pc:spChg>
        <pc:spChg chg="del mod">
          <ac:chgData name="ChanJung Kim" userId="aaf89b5f49160e19" providerId="LiveId" clId="{87E00C80-111E-4B07-9E77-E1F9DD0B1C65}" dt="2025-06-09T07:53:56.373" v="12" actId="478"/>
          <ac:spMkLst>
            <pc:docMk/>
            <pc:sldMk cId="958010903" sldId="256"/>
            <ac:spMk id="9" creationId="{FD02A006-083A-5CB4-67F7-F4CCB6E550C5}"/>
          </ac:spMkLst>
        </pc:spChg>
        <pc:spChg chg="add mod ord">
          <ac:chgData name="ChanJung Kim" userId="aaf89b5f49160e19" providerId="LiveId" clId="{87E00C80-111E-4B07-9E77-E1F9DD0B1C65}" dt="2025-06-09T08:17:11.637" v="173" actId="14100"/>
          <ac:spMkLst>
            <pc:docMk/>
            <pc:sldMk cId="958010903" sldId="256"/>
            <ac:spMk id="10" creationId="{F5F3BE4E-0719-05A5-3E0E-E4E2B103ECD6}"/>
          </ac:spMkLst>
        </pc:spChg>
        <pc:spChg chg="add mod">
          <ac:chgData name="ChanJung Kim" userId="aaf89b5f49160e19" providerId="LiveId" clId="{87E00C80-111E-4B07-9E77-E1F9DD0B1C65}" dt="2025-06-09T08:17:14.811" v="179" actId="1035"/>
          <ac:spMkLst>
            <pc:docMk/>
            <pc:sldMk cId="958010903" sldId="256"/>
            <ac:spMk id="11" creationId="{2BA87589-1F4A-6916-542B-F3C0311777E6}"/>
          </ac:spMkLst>
        </pc:spChg>
        <pc:spChg chg="add mod">
          <ac:chgData name="ChanJung Kim" userId="aaf89b5f49160e19" providerId="LiveId" clId="{87E00C80-111E-4B07-9E77-E1F9DD0B1C65}" dt="2025-06-10T18:55:05.303" v="4816" actId="123"/>
          <ac:spMkLst>
            <pc:docMk/>
            <pc:sldMk cId="958010903" sldId="256"/>
            <ac:spMk id="12" creationId="{EBCD25AE-BB94-FCD2-4520-69960D6139D1}"/>
          </ac:spMkLst>
        </pc:spChg>
        <pc:spChg chg="add mod">
          <ac:chgData name="ChanJung Kim" userId="aaf89b5f49160e19" providerId="LiveId" clId="{87E00C80-111E-4B07-9E77-E1F9DD0B1C65}" dt="2025-06-10T18:55:05.303" v="4816" actId="123"/>
          <ac:spMkLst>
            <pc:docMk/>
            <pc:sldMk cId="958010903" sldId="256"/>
            <ac:spMk id="13" creationId="{D0780A7E-602B-B464-83AE-CBEEADCBE49F}"/>
          </ac:spMkLst>
        </pc:spChg>
        <pc:spChg chg="add mod">
          <ac:chgData name="ChanJung Kim" userId="aaf89b5f49160e19" providerId="LiveId" clId="{87E00C80-111E-4B07-9E77-E1F9DD0B1C65}" dt="2025-06-10T18:55:05.303" v="4816" actId="123"/>
          <ac:spMkLst>
            <pc:docMk/>
            <pc:sldMk cId="958010903" sldId="256"/>
            <ac:spMk id="14" creationId="{23F19DE9-CAB8-D04A-83DA-45CBF137A4B2}"/>
          </ac:spMkLst>
        </pc:spChg>
        <pc:spChg chg="add del mod">
          <ac:chgData name="ChanJung Kim" userId="aaf89b5f49160e19" providerId="LiveId" clId="{87E00C80-111E-4B07-9E77-E1F9DD0B1C65}" dt="2025-06-09T08:19:27.842" v="214" actId="478"/>
          <ac:spMkLst>
            <pc:docMk/>
            <pc:sldMk cId="958010903" sldId="256"/>
            <ac:spMk id="16" creationId="{0CA1C88E-3BF0-3AF3-2F40-9631BE9F6C3E}"/>
          </ac:spMkLst>
        </pc:spChg>
        <pc:spChg chg="add del mod">
          <ac:chgData name="ChanJung Kim" userId="aaf89b5f49160e19" providerId="LiveId" clId="{87E00C80-111E-4B07-9E77-E1F9DD0B1C65}" dt="2025-06-09T08:26:25.480" v="253" actId="478"/>
          <ac:spMkLst>
            <pc:docMk/>
            <pc:sldMk cId="958010903" sldId="256"/>
            <ac:spMk id="17" creationId="{1B046478-7D66-4470-C48B-BA57016A2C96}"/>
          </ac:spMkLst>
        </pc:spChg>
        <pc:spChg chg="add del mod">
          <ac:chgData name="ChanJung Kim" userId="aaf89b5f49160e19" providerId="LiveId" clId="{87E00C80-111E-4B07-9E77-E1F9DD0B1C65}" dt="2025-06-09T08:26:25.480" v="253" actId="478"/>
          <ac:spMkLst>
            <pc:docMk/>
            <pc:sldMk cId="958010903" sldId="256"/>
            <ac:spMk id="18" creationId="{6E3D32CD-3682-BAEF-9E8B-4F0D44B5495D}"/>
          </ac:spMkLst>
        </pc:spChg>
        <pc:spChg chg="mod">
          <ac:chgData name="ChanJung Kim" userId="aaf89b5f49160e19" providerId="LiveId" clId="{87E00C80-111E-4B07-9E77-E1F9DD0B1C65}" dt="2025-06-10T21:02:49.348" v="6267" actId="14100"/>
          <ac:spMkLst>
            <pc:docMk/>
            <pc:sldMk cId="958010903" sldId="256"/>
            <ac:spMk id="21" creationId="{6301B56E-8E29-F3DE-128C-09594FBB9AF9}"/>
          </ac:spMkLst>
        </pc:spChg>
        <pc:spChg chg="mod">
          <ac:chgData name="ChanJung Kim" userId="aaf89b5f49160e19" providerId="LiveId" clId="{87E00C80-111E-4B07-9E77-E1F9DD0B1C65}" dt="2025-06-09T10:05:30.387" v="376" actId="20577"/>
          <ac:spMkLst>
            <pc:docMk/>
            <pc:sldMk cId="958010903" sldId="256"/>
            <ac:spMk id="23" creationId="{23037AD3-1E10-5377-82BF-17A8A5383735}"/>
          </ac:spMkLst>
        </pc:spChg>
        <pc:spChg chg="mod">
          <ac:chgData name="ChanJung Kim" userId="aaf89b5f49160e19" providerId="LiveId" clId="{87E00C80-111E-4B07-9E77-E1F9DD0B1C65}" dt="2025-06-09T10:02:22.295" v="257"/>
          <ac:spMkLst>
            <pc:docMk/>
            <pc:sldMk cId="958010903" sldId="256"/>
            <ac:spMk id="24" creationId="{CDE439F3-5C31-B3A7-B9DD-A4C6E60517C6}"/>
          </ac:spMkLst>
        </pc:spChg>
        <pc:spChg chg="mod">
          <ac:chgData name="ChanJung Kim" userId="aaf89b5f49160e19" providerId="LiveId" clId="{87E00C80-111E-4B07-9E77-E1F9DD0B1C65}" dt="2025-06-10T20:50:59.722" v="5604" actId="14100"/>
          <ac:spMkLst>
            <pc:docMk/>
            <pc:sldMk cId="958010903" sldId="256"/>
            <ac:spMk id="26" creationId="{B876B66C-F578-3991-0D35-13A32B5B2A9C}"/>
          </ac:spMkLst>
        </pc:spChg>
        <pc:spChg chg="mod">
          <ac:chgData name="ChanJung Kim" userId="aaf89b5f49160e19" providerId="LiveId" clId="{87E00C80-111E-4B07-9E77-E1F9DD0B1C65}" dt="2025-06-09T10:05:10.047" v="333" actId="20577"/>
          <ac:spMkLst>
            <pc:docMk/>
            <pc:sldMk cId="958010903" sldId="256"/>
            <ac:spMk id="28" creationId="{74A8200C-3DB7-8F3F-AC83-7F574A587AAE}"/>
          </ac:spMkLst>
        </pc:spChg>
        <pc:spChg chg="mod">
          <ac:chgData name="ChanJung Kim" userId="aaf89b5f49160e19" providerId="LiveId" clId="{87E00C80-111E-4B07-9E77-E1F9DD0B1C65}" dt="2025-06-09T10:03:01.361" v="262"/>
          <ac:spMkLst>
            <pc:docMk/>
            <pc:sldMk cId="958010903" sldId="256"/>
            <ac:spMk id="29" creationId="{A81B1AB3-0BF5-7321-FC02-9EE87B28E841}"/>
          </ac:spMkLst>
        </pc:spChg>
        <pc:spChg chg="mod">
          <ac:chgData name="ChanJung Kim" userId="aaf89b5f49160e19" providerId="LiveId" clId="{87E00C80-111E-4B07-9E77-E1F9DD0B1C65}" dt="2025-06-09T10:03:45.402" v="273" actId="14100"/>
          <ac:spMkLst>
            <pc:docMk/>
            <pc:sldMk cId="958010903" sldId="256"/>
            <ac:spMk id="31" creationId="{D96DA806-B82E-8BA4-FACE-B96ADE4A6813}"/>
          </ac:spMkLst>
        </pc:spChg>
        <pc:spChg chg="mod">
          <ac:chgData name="ChanJung Kim" userId="aaf89b5f49160e19" providerId="LiveId" clId="{87E00C80-111E-4B07-9E77-E1F9DD0B1C65}" dt="2025-06-09T10:05:20.479" v="356" actId="20577"/>
          <ac:spMkLst>
            <pc:docMk/>
            <pc:sldMk cId="958010903" sldId="256"/>
            <ac:spMk id="33" creationId="{D97CF36F-5FCC-EC40-4430-7237EE99016B}"/>
          </ac:spMkLst>
        </pc:spChg>
        <pc:spChg chg="mod">
          <ac:chgData name="ChanJung Kim" userId="aaf89b5f49160e19" providerId="LiveId" clId="{87E00C80-111E-4B07-9E77-E1F9DD0B1C65}" dt="2025-06-09T10:03:33.244" v="271"/>
          <ac:spMkLst>
            <pc:docMk/>
            <pc:sldMk cId="958010903" sldId="256"/>
            <ac:spMk id="34" creationId="{C58BC946-13AC-3E81-FA10-C8C4E4FB765D}"/>
          </ac:spMkLst>
        </pc:spChg>
        <pc:spChg chg="mod">
          <ac:chgData name="ChanJung Kim" userId="aaf89b5f49160e19" providerId="LiveId" clId="{87E00C80-111E-4B07-9E77-E1F9DD0B1C65}" dt="2025-06-10T21:04:35.544" v="6333" actId="14100"/>
          <ac:spMkLst>
            <pc:docMk/>
            <pc:sldMk cId="958010903" sldId="256"/>
            <ac:spMk id="36" creationId="{9705B0B1-A873-D57C-34E4-B4FDDC67E03E}"/>
          </ac:spMkLst>
        </pc:spChg>
        <pc:spChg chg="mod">
          <ac:chgData name="ChanJung Kim" userId="aaf89b5f49160e19" providerId="LiveId" clId="{87E00C80-111E-4B07-9E77-E1F9DD0B1C65}" dt="2025-06-09T10:05:48.840" v="396" actId="20577"/>
          <ac:spMkLst>
            <pc:docMk/>
            <pc:sldMk cId="958010903" sldId="256"/>
            <ac:spMk id="38" creationId="{10830D01-5186-5924-556F-49EB277022B4}"/>
          </ac:spMkLst>
        </pc:spChg>
        <pc:spChg chg="mod">
          <ac:chgData name="ChanJung Kim" userId="aaf89b5f49160e19" providerId="LiveId" clId="{87E00C80-111E-4B07-9E77-E1F9DD0B1C65}" dt="2025-06-09T10:04:05.645" v="275"/>
          <ac:spMkLst>
            <pc:docMk/>
            <pc:sldMk cId="958010903" sldId="256"/>
            <ac:spMk id="39" creationId="{B485DFBD-3140-F0EF-A190-F47649CDAF78}"/>
          </ac:spMkLst>
        </pc:spChg>
        <pc:spChg chg="mod">
          <ac:chgData name="ChanJung Kim" userId="aaf89b5f49160e19" providerId="LiveId" clId="{87E00C80-111E-4B07-9E77-E1F9DD0B1C65}" dt="2025-06-10T20:40:23.929" v="5199" actId="1076"/>
          <ac:spMkLst>
            <pc:docMk/>
            <pc:sldMk cId="958010903" sldId="256"/>
            <ac:spMk id="41" creationId="{676D5C4D-308B-4C12-FE10-B548CF1835BE}"/>
          </ac:spMkLst>
        </pc:spChg>
        <pc:spChg chg="mod">
          <ac:chgData name="ChanJung Kim" userId="aaf89b5f49160e19" providerId="LiveId" clId="{87E00C80-111E-4B07-9E77-E1F9DD0B1C65}" dt="2025-06-09T10:05:57.060" v="411" actId="20577"/>
          <ac:spMkLst>
            <pc:docMk/>
            <pc:sldMk cId="958010903" sldId="256"/>
            <ac:spMk id="43" creationId="{D648622F-6A71-B043-8021-5DE860AB4E38}"/>
          </ac:spMkLst>
        </pc:spChg>
        <pc:spChg chg="mod">
          <ac:chgData name="ChanJung Kim" userId="aaf89b5f49160e19" providerId="LiveId" clId="{87E00C80-111E-4B07-9E77-E1F9DD0B1C65}" dt="2025-06-09T10:04:17.571" v="278"/>
          <ac:spMkLst>
            <pc:docMk/>
            <pc:sldMk cId="958010903" sldId="256"/>
            <ac:spMk id="44" creationId="{0AE583BC-4631-2C2D-BB2F-DC3CB1B960D7}"/>
          </ac:spMkLst>
        </pc:spChg>
        <pc:spChg chg="mod">
          <ac:chgData name="ChanJung Kim" userId="aaf89b5f49160e19" providerId="LiveId" clId="{87E00C80-111E-4B07-9E77-E1F9DD0B1C65}" dt="2025-06-09T10:04:52.512" v="307" actId="14100"/>
          <ac:spMkLst>
            <pc:docMk/>
            <pc:sldMk cId="958010903" sldId="256"/>
            <ac:spMk id="46" creationId="{A78BD197-DD79-CEAE-0616-90B34FF0FE91}"/>
          </ac:spMkLst>
        </pc:spChg>
        <pc:spChg chg="mod">
          <ac:chgData name="ChanJung Kim" userId="aaf89b5f49160e19" providerId="LiveId" clId="{87E00C80-111E-4B07-9E77-E1F9DD0B1C65}" dt="2025-06-09T10:06:17.370" v="429" actId="6549"/>
          <ac:spMkLst>
            <pc:docMk/>
            <pc:sldMk cId="958010903" sldId="256"/>
            <ac:spMk id="48" creationId="{F1CC191C-FF58-B30F-DDA0-0EB420493090}"/>
          </ac:spMkLst>
        </pc:spChg>
        <pc:spChg chg="mod">
          <ac:chgData name="ChanJung Kim" userId="aaf89b5f49160e19" providerId="LiveId" clId="{87E00C80-111E-4B07-9E77-E1F9DD0B1C65}" dt="2025-06-09T10:04:23.183" v="280"/>
          <ac:spMkLst>
            <pc:docMk/>
            <pc:sldMk cId="958010903" sldId="256"/>
            <ac:spMk id="49" creationId="{453AE16C-E41F-BAC3-8BAD-CF32CCDE1E67}"/>
          </ac:spMkLst>
        </pc:spChg>
        <pc:spChg chg="add mod">
          <ac:chgData name="ChanJung Kim" userId="aaf89b5f49160e19" providerId="LiveId" clId="{87E00C80-111E-4B07-9E77-E1F9DD0B1C65}" dt="2025-06-10T18:55:56.196" v="4847" actId="20577"/>
          <ac:spMkLst>
            <pc:docMk/>
            <pc:sldMk cId="958010903" sldId="256"/>
            <ac:spMk id="52" creationId="{5A81E18E-B3D9-A383-0DD7-C74C0B0E8596}"/>
          </ac:spMkLst>
        </pc:spChg>
        <pc:spChg chg="add mod">
          <ac:chgData name="ChanJung Kim" userId="aaf89b5f49160e19" providerId="LiveId" clId="{87E00C80-111E-4B07-9E77-E1F9DD0B1C65}" dt="2025-06-10T20:54:10.256" v="5736" actId="122"/>
          <ac:spMkLst>
            <pc:docMk/>
            <pc:sldMk cId="958010903" sldId="256"/>
            <ac:spMk id="53" creationId="{03D0E949-E936-5430-89DB-3E687AD17450}"/>
          </ac:spMkLst>
        </pc:spChg>
        <pc:spChg chg="add mod">
          <ac:chgData name="ChanJung Kim" userId="aaf89b5f49160e19" providerId="LiveId" clId="{87E00C80-111E-4B07-9E77-E1F9DD0B1C65}" dt="2025-06-09T14:50:04.301" v="1195" actId="14100"/>
          <ac:spMkLst>
            <pc:docMk/>
            <pc:sldMk cId="958010903" sldId="256"/>
            <ac:spMk id="55" creationId="{AD6F5172-2B73-EA1E-2DE4-A814ACC2264C}"/>
          </ac:spMkLst>
        </pc:spChg>
        <pc:spChg chg="add del mod">
          <ac:chgData name="ChanJung Kim" userId="aaf89b5f49160e19" providerId="LiveId" clId="{87E00C80-111E-4B07-9E77-E1F9DD0B1C65}" dt="2025-06-10T18:56:47.572" v="4874" actId="478"/>
          <ac:spMkLst>
            <pc:docMk/>
            <pc:sldMk cId="958010903" sldId="256"/>
            <ac:spMk id="57" creationId="{EB8A2078-CF99-DCDE-DB56-0B3435BB58CC}"/>
          </ac:spMkLst>
        </pc:spChg>
        <pc:spChg chg="add mod">
          <ac:chgData name="ChanJung Kim" userId="aaf89b5f49160e19" providerId="LiveId" clId="{87E00C80-111E-4B07-9E77-E1F9DD0B1C65}" dt="2025-06-09T15:40:50.434" v="2276" actId="164"/>
          <ac:spMkLst>
            <pc:docMk/>
            <pc:sldMk cId="958010903" sldId="256"/>
            <ac:spMk id="68" creationId="{B1AA4BF9-A958-5F5A-DDB4-2BCDC7A2205F}"/>
          </ac:spMkLst>
        </pc:spChg>
        <pc:spChg chg="add mod">
          <ac:chgData name="ChanJung Kim" userId="aaf89b5f49160e19" providerId="LiveId" clId="{87E00C80-111E-4B07-9E77-E1F9DD0B1C65}" dt="2025-06-09T15:40:50.434" v="2276" actId="164"/>
          <ac:spMkLst>
            <pc:docMk/>
            <pc:sldMk cId="958010903" sldId="256"/>
            <ac:spMk id="69" creationId="{1E9EDCE8-2FEE-7B5A-5E38-198D65719D0D}"/>
          </ac:spMkLst>
        </pc:spChg>
        <pc:spChg chg="add mod">
          <ac:chgData name="ChanJung Kim" userId="aaf89b5f49160e19" providerId="LiveId" clId="{87E00C80-111E-4B07-9E77-E1F9DD0B1C65}" dt="2025-06-09T15:40:50.434" v="2276" actId="164"/>
          <ac:spMkLst>
            <pc:docMk/>
            <pc:sldMk cId="958010903" sldId="256"/>
            <ac:spMk id="71" creationId="{989D1FD1-479A-3C6F-0B6B-683D78DB563B}"/>
          </ac:spMkLst>
        </pc:spChg>
        <pc:spChg chg="add mod">
          <ac:chgData name="ChanJung Kim" userId="aaf89b5f49160e19" providerId="LiveId" clId="{87E00C80-111E-4B07-9E77-E1F9DD0B1C65}" dt="2025-06-09T15:40:50.434" v="2276" actId="164"/>
          <ac:spMkLst>
            <pc:docMk/>
            <pc:sldMk cId="958010903" sldId="256"/>
            <ac:spMk id="72" creationId="{D665BCD7-7403-102D-D9DA-90D8DE48421E}"/>
          </ac:spMkLst>
        </pc:spChg>
        <pc:spChg chg="add mod">
          <ac:chgData name="ChanJung Kim" userId="aaf89b5f49160e19" providerId="LiveId" clId="{87E00C80-111E-4B07-9E77-E1F9DD0B1C65}" dt="2025-06-10T18:40:46.885" v="4385" actId="1038"/>
          <ac:spMkLst>
            <pc:docMk/>
            <pc:sldMk cId="958010903" sldId="256"/>
            <ac:spMk id="73" creationId="{87C0BD07-1059-CA5B-1244-31D100C28281}"/>
          </ac:spMkLst>
        </pc:spChg>
        <pc:spChg chg="add mod">
          <ac:chgData name="ChanJung Kim" userId="aaf89b5f49160e19" providerId="LiveId" clId="{87E00C80-111E-4B07-9E77-E1F9DD0B1C65}" dt="2025-06-10T18:46:59.377" v="4596" actId="403"/>
          <ac:spMkLst>
            <pc:docMk/>
            <pc:sldMk cId="958010903" sldId="256"/>
            <ac:spMk id="75" creationId="{91990535-0B7A-8838-1535-167292FBC351}"/>
          </ac:spMkLst>
        </pc:spChg>
        <pc:spChg chg="add mod">
          <ac:chgData name="ChanJung Kim" userId="aaf89b5f49160e19" providerId="LiveId" clId="{87E00C80-111E-4B07-9E77-E1F9DD0B1C65}" dt="2025-06-09T15:40:56.444" v="2278" actId="164"/>
          <ac:spMkLst>
            <pc:docMk/>
            <pc:sldMk cId="958010903" sldId="256"/>
            <ac:spMk id="78" creationId="{BCD148FC-BBEE-4A23-601D-192D09BB3EA5}"/>
          </ac:spMkLst>
        </pc:spChg>
        <pc:spChg chg="add del mod">
          <ac:chgData name="ChanJung Kim" userId="aaf89b5f49160e19" providerId="LiveId" clId="{87E00C80-111E-4B07-9E77-E1F9DD0B1C65}" dt="2025-06-10T18:33:43.076" v="4280"/>
          <ac:spMkLst>
            <pc:docMk/>
            <pc:sldMk cId="958010903" sldId="256"/>
            <ac:spMk id="84" creationId="{35519E44-18CF-7FBE-09E1-32AF38424E5E}"/>
          </ac:spMkLst>
        </pc:spChg>
        <pc:spChg chg="add mod">
          <ac:chgData name="ChanJung Kim" userId="aaf89b5f49160e19" providerId="LiveId" clId="{87E00C80-111E-4B07-9E77-E1F9DD0B1C65}" dt="2025-06-10T20:54:05.740" v="5734" actId="122"/>
          <ac:spMkLst>
            <pc:docMk/>
            <pc:sldMk cId="958010903" sldId="256"/>
            <ac:spMk id="85" creationId="{777CA971-0302-7D57-822F-3FB927A666C1}"/>
          </ac:spMkLst>
        </pc:spChg>
        <pc:spChg chg="add mod">
          <ac:chgData name="ChanJung Kim" userId="aaf89b5f49160e19" providerId="LiveId" clId="{87E00C80-111E-4B07-9E77-E1F9DD0B1C65}" dt="2025-06-10T18:44:02.694" v="4530" actId="121"/>
          <ac:spMkLst>
            <pc:docMk/>
            <pc:sldMk cId="958010903" sldId="256"/>
            <ac:spMk id="88" creationId="{E4216E22-BA18-5A61-7922-62C3ABFABEBF}"/>
          </ac:spMkLst>
        </pc:spChg>
        <pc:spChg chg="add mod">
          <ac:chgData name="ChanJung Kim" userId="aaf89b5f49160e19" providerId="LiveId" clId="{87E00C80-111E-4B07-9E77-E1F9DD0B1C65}" dt="2025-06-09T15:44:55.671" v="2420" actId="164"/>
          <ac:spMkLst>
            <pc:docMk/>
            <pc:sldMk cId="958010903" sldId="256"/>
            <ac:spMk id="94" creationId="{D852FA8A-8658-E186-3B5F-70F2F47B7242}"/>
          </ac:spMkLst>
        </pc:spChg>
        <pc:spChg chg="mod">
          <ac:chgData name="ChanJung Kim" userId="aaf89b5f49160e19" providerId="LiveId" clId="{87E00C80-111E-4B07-9E77-E1F9DD0B1C65}" dt="2025-06-10T18:57:13.273" v="4879"/>
          <ac:spMkLst>
            <pc:docMk/>
            <pc:sldMk cId="958010903" sldId="256"/>
            <ac:spMk id="99" creationId="{ED78259B-6C7D-7821-481B-5D3B718DC882}"/>
          </ac:spMkLst>
        </pc:spChg>
        <pc:spChg chg="add mod">
          <ac:chgData name="ChanJung Kim" userId="aaf89b5f49160e19" providerId="LiveId" clId="{87E00C80-111E-4B07-9E77-E1F9DD0B1C65}" dt="2025-06-10T20:54:01.350" v="5732" actId="404"/>
          <ac:spMkLst>
            <pc:docMk/>
            <pc:sldMk cId="958010903" sldId="256"/>
            <ac:spMk id="102" creationId="{E1CA8EF1-6C90-C31F-98DD-6DC5007DC7B5}"/>
          </ac:spMkLst>
        </pc:spChg>
        <pc:spChg chg="add mod">
          <ac:chgData name="ChanJung Kim" userId="aaf89b5f49160e19" providerId="LiveId" clId="{87E00C80-111E-4B07-9E77-E1F9DD0B1C65}" dt="2025-06-10T20:53:57.687" v="5731" actId="404"/>
          <ac:spMkLst>
            <pc:docMk/>
            <pc:sldMk cId="958010903" sldId="256"/>
            <ac:spMk id="106" creationId="{C419E4C9-2797-E088-A301-7418676095B3}"/>
          </ac:spMkLst>
        </pc:spChg>
        <pc:spChg chg="add mod">
          <ac:chgData name="ChanJung Kim" userId="aaf89b5f49160e19" providerId="LiveId" clId="{87E00C80-111E-4B07-9E77-E1F9DD0B1C65}" dt="2025-06-10T19:01:33.391" v="4949" actId="113"/>
          <ac:spMkLst>
            <pc:docMk/>
            <pc:sldMk cId="958010903" sldId="256"/>
            <ac:spMk id="108" creationId="{5A3B1634-5454-FD20-D0BB-228C266DE8C7}"/>
          </ac:spMkLst>
        </pc:spChg>
        <pc:spChg chg="add mod">
          <ac:chgData name="ChanJung Kim" userId="aaf89b5f49160e19" providerId="LiveId" clId="{87E00C80-111E-4B07-9E77-E1F9DD0B1C65}" dt="2025-06-10T18:47:09.282" v="4601" actId="1035"/>
          <ac:spMkLst>
            <pc:docMk/>
            <pc:sldMk cId="958010903" sldId="256"/>
            <ac:spMk id="114" creationId="{EE882749-8F3F-CB57-4C95-C76E24681EF2}"/>
          </ac:spMkLst>
        </pc:spChg>
        <pc:spChg chg="add del">
          <ac:chgData name="ChanJung Kim" userId="aaf89b5f49160e19" providerId="LiveId" clId="{87E00C80-111E-4B07-9E77-E1F9DD0B1C65}" dt="2025-06-09T16:38:30.574" v="2814" actId="478"/>
          <ac:spMkLst>
            <pc:docMk/>
            <pc:sldMk cId="958010903" sldId="256"/>
            <ac:spMk id="116" creationId="{9545609C-AF49-71DD-5E53-4348CB08E1C9}"/>
          </ac:spMkLst>
        </pc:spChg>
        <pc:spChg chg="add mod">
          <ac:chgData name="ChanJung Kim" userId="aaf89b5f49160e19" providerId="LiveId" clId="{87E00C80-111E-4B07-9E77-E1F9DD0B1C65}" dt="2025-06-09T17:32:24.465" v="3032" actId="14100"/>
          <ac:spMkLst>
            <pc:docMk/>
            <pc:sldMk cId="958010903" sldId="256"/>
            <ac:spMk id="121" creationId="{3DDCA909-3797-A34D-F662-E872C23A38CE}"/>
          </ac:spMkLst>
        </pc:spChg>
        <pc:spChg chg="add mod">
          <ac:chgData name="ChanJung Kim" userId="aaf89b5f49160e19" providerId="LiveId" clId="{87E00C80-111E-4B07-9E77-E1F9DD0B1C65}" dt="2025-06-09T17:32:44.990" v="3052" actId="1035"/>
          <ac:spMkLst>
            <pc:docMk/>
            <pc:sldMk cId="958010903" sldId="256"/>
            <ac:spMk id="122" creationId="{778E087E-AFF4-22D3-D4C2-039F5BCF527B}"/>
          </ac:spMkLst>
        </pc:spChg>
        <pc:spChg chg="add mod ord">
          <ac:chgData name="ChanJung Kim" userId="aaf89b5f49160e19" providerId="LiveId" clId="{87E00C80-111E-4B07-9E77-E1F9DD0B1C65}" dt="2025-06-10T21:03:35.228" v="6319" actId="14100"/>
          <ac:spMkLst>
            <pc:docMk/>
            <pc:sldMk cId="958010903" sldId="256"/>
            <ac:spMk id="129" creationId="{7AAE3D73-5722-9C46-CCE4-6200DB968492}"/>
          </ac:spMkLst>
        </pc:spChg>
        <pc:spChg chg="add mod ord">
          <ac:chgData name="ChanJung Kim" userId="aaf89b5f49160e19" providerId="LiveId" clId="{87E00C80-111E-4B07-9E77-E1F9DD0B1C65}" dt="2025-06-10T21:03:44.413" v="6324" actId="1036"/>
          <ac:spMkLst>
            <pc:docMk/>
            <pc:sldMk cId="958010903" sldId="256"/>
            <ac:spMk id="130" creationId="{1610C4BB-F081-8532-8A95-0940E1B487BB}"/>
          </ac:spMkLst>
        </pc:spChg>
        <pc:spChg chg="add mod ord">
          <ac:chgData name="ChanJung Kim" userId="aaf89b5f49160e19" providerId="LiveId" clId="{87E00C80-111E-4B07-9E77-E1F9DD0B1C65}" dt="2025-06-10T20:55:04.326" v="5753" actId="166"/>
          <ac:spMkLst>
            <pc:docMk/>
            <pc:sldMk cId="958010903" sldId="256"/>
            <ac:spMk id="131" creationId="{8DFDD213-FA7F-9A88-47CB-2E2AC948E493}"/>
          </ac:spMkLst>
        </pc:spChg>
        <pc:spChg chg="add mod">
          <ac:chgData name="ChanJung Kim" userId="aaf89b5f49160e19" providerId="LiveId" clId="{87E00C80-111E-4B07-9E77-E1F9DD0B1C65}" dt="2025-06-09T17:50:23.949" v="3171"/>
          <ac:spMkLst>
            <pc:docMk/>
            <pc:sldMk cId="958010903" sldId="256"/>
            <ac:spMk id="132" creationId="{347E11F4-B536-FDFA-1ABD-BA90A4B78C29}"/>
          </ac:spMkLst>
        </pc:spChg>
        <pc:spChg chg="mod">
          <ac:chgData name="ChanJung Kim" userId="aaf89b5f49160e19" providerId="LiveId" clId="{87E00C80-111E-4B07-9E77-E1F9DD0B1C65}" dt="2025-06-10T20:43:33.434" v="5228" actId="404"/>
          <ac:spMkLst>
            <pc:docMk/>
            <pc:sldMk cId="958010903" sldId="256"/>
            <ac:spMk id="135" creationId="{369E472B-FD8F-9BFD-49B5-2C339893B461}"/>
          </ac:spMkLst>
        </pc:spChg>
        <pc:spChg chg="mod">
          <ac:chgData name="ChanJung Kim" userId="aaf89b5f49160e19" providerId="LiveId" clId="{87E00C80-111E-4B07-9E77-E1F9DD0B1C65}" dt="2025-06-10T20:43:33.434" v="5228" actId="404"/>
          <ac:spMkLst>
            <pc:docMk/>
            <pc:sldMk cId="958010903" sldId="256"/>
            <ac:spMk id="136" creationId="{439CD9BF-0A90-DB1E-3053-BF9AED1E885C}"/>
          </ac:spMkLst>
        </pc:spChg>
        <pc:spChg chg="mod">
          <ac:chgData name="ChanJung Kim" userId="aaf89b5f49160e19" providerId="LiveId" clId="{87E00C80-111E-4B07-9E77-E1F9DD0B1C65}" dt="2025-06-10T20:43:33.434" v="5228" actId="404"/>
          <ac:spMkLst>
            <pc:docMk/>
            <pc:sldMk cId="958010903" sldId="256"/>
            <ac:spMk id="137" creationId="{55F43745-40C5-92C7-E754-215940F63323}"/>
          </ac:spMkLst>
        </pc:spChg>
        <pc:spChg chg="mod">
          <ac:chgData name="ChanJung Kim" userId="aaf89b5f49160e19" providerId="LiveId" clId="{87E00C80-111E-4B07-9E77-E1F9DD0B1C65}" dt="2025-06-10T20:43:27.537" v="5226" actId="404"/>
          <ac:spMkLst>
            <pc:docMk/>
            <pc:sldMk cId="958010903" sldId="256"/>
            <ac:spMk id="138" creationId="{A0B82F05-8663-2E1B-0C75-2957D45525FC}"/>
          </ac:spMkLst>
        </pc:spChg>
        <pc:spChg chg="mod">
          <ac:chgData name="ChanJung Kim" userId="aaf89b5f49160e19" providerId="LiveId" clId="{87E00C80-111E-4B07-9E77-E1F9DD0B1C65}" dt="2025-06-09T17:58:16.775" v="3265" actId="20577"/>
          <ac:spMkLst>
            <pc:docMk/>
            <pc:sldMk cId="958010903" sldId="256"/>
            <ac:spMk id="150" creationId="{1C04E9FA-6F3B-84D1-F45A-6BA3EC33572E}"/>
          </ac:spMkLst>
        </pc:spChg>
        <pc:spChg chg="mod">
          <ac:chgData name="ChanJung Kim" userId="aaf89b5f49160e19" providerId="LiveId" clId="{87E00C80-111E-4B07-9E77-E1F9DD0B1C65}" dt="2025-06-10T20:43:33.434" v="5228" actId="404"/>
          <ac:spMkLst>
            <pc:docMk/>
            <pc:sldMk cId="958010903" sldId="256"/>
            <ac:spMk id="151" creationId="{B3BCB3B9-0477-0A1D-98D5-A18D3B04569A}"/>
          </ac:spMkLst>
        </pc:spChg>
        <pc:spChg chg="mod">
          <ac:chgData name="ChanJung Kim" userId="aaf89b5f49160e19" providerId="LiveId" clId="{87E00C80-111E-4B07-9E77-E1F9DD0B1C65}" dt="2025-06-09T17:58:16.775" v="3265" actId="20577"/>
          <ac:spMkLst>
            <pc:docMk/>
            <pc:sldMk cId="958010903" sldId="256"/>
            <ac:spMk id="152" creationId="{B891594D-D3AC-EA1C-F655-63B1A9111996}"/>
          </ac:spMkLst>
        </pc:spChg>
        <pc:spChg chg="mod">
          <ac:chgData name="ChanJung Kim" userId="aaf89b5f49160e19" providerId="LiveId" clId="{87E00C80-111E-4B07-9E77-E1F9DD0B1C65}" dt="2025-06-10T20:44:00.918" v="5234" actId="1076"/>
          <ac:spMkLst>
            <pc:docMk/>
            <pc:sldMk cId="958010903" sldId="256"/>
            <ac:spMk id="153" creationId="{98955E05-5942-0482-7465-0D34943E411E}"/>
          </ac:spMkLst>
        </pc:spChg>
        <pc:spChg chg="mod">
          <ac:chgData name="ChanJung Kim" userId="aaf89b5f49160e19" providerId="LiveId" clId="{87E00C80-111E-4B07-9E77-E1F9DD0B1C65}" dt="2025-06-10T20:44:11.254" v="5236" actId="1076"/>
          <ac:spMkLst>
            <pc:docMk/>
            <pc:sldMk cId="958010903" sldId="256"/>
            <ac:spMk id="154" creationId="{B0FBCA60-0CC1-E30E-6EB0-C7779337B2E0}"/>
          </ac:spMkLst>
        </pc:spChg>
        <pc:spChg chg="mod">
          <ac:chgData name="ChanJung Kim" userId="aaf89b5f49160e19" providerId="LiveId" clId="{87E00C80-111E-4B07-9E77-E1F9DD0B1C65}" dt="2025-06-10T20:44:04.495" v="5235" actId="1076"/>
          <ac:spMkLst>
            <pc:docMk/>
            <pc:sldMk cId="958010903" sldId="256"/>
            <ac:spMk id="155" creationId="{FC380DA9-59F6-D8B4-5D85-5C61668F5D91}"/>
          </ac:spMkLst>
        </pc:spChg>
        <pc:spChg chg="mod">
          <ac:chgData name="ChanJung Kim" userId="aaf89b5f49160e19" providerId="LiveId" clId="{87E00C80-111E-4B07-9E77-E1F9DD0B1C65}" dt="2025-06-10T20:43:33.434" v="5228" actId="404"/>
          <ac:spMkLst>
            <pc:docMk/>
            <pc:sldMk cId="958010903" sldId="256"/>
            <ac:spMk id="156" creationId="{CDE0F55A-3F58-95EE-9344-DA7FC96C4D7A}"/>
          </ac:spMkLst>
        </pc:spChg>
        <pc:spChg chg="mod">
          <ac:chgData name="ChanJung Kim" userId="aaf89b5f49160e19" providerId="LiveId" clId="{87E00C80-111E-4B07-9E77-E1F9DD0B1C65}" dt="2025-06-10T20:43:33.434" v="5228" actId="404"/>
          <ac:spMkLst>
            <pc:docMk/>
            <pc:sldMk cId="958010903" sldId="256"/>
            <ac:spMk id="157" creationId="{155B4C55-5B71-D265-5F87-DCC8B782C15F}"/>
          </ac:spMkLst>
        </pc:spChg>
        <pc:spChg chg="mod">
          <ac:chgData name="ChanJung Kim" userId="aaf89b5f49160e19" providerId="LiveId" clId="{87E00C80-111E-4B07-9E77-E1F9DD0B1C65}" dt="2025-06-10T20:43:33.434" v="5228" actId="404"/>
          <ac:spMkLst>
            <pc:docMk/>
            <pc:sldMk cId="958010903" sldId="256"/>
            <ac:spMk id="158" creationId="{BA32046E-C19C-A7D2-7841-3BD4CDA5DCCC}"/>
          </ac:spMkLst>
        </pc:spChg>
        <pc:spChg chg="mod">
          <ac:chgData name="ChanJung Kim" userId="aaf89b5f49160e19" providerId="LiveId" clId="{87E00C80-111E-4B07-9E77-E1F9DD0B1C65}" dt="2025-06-10T20:43:33.434" v="5228" actId="404"/>
          <ac:spMkLst>
            <pc:docMk/>
            <pc:sldMk cId="958010903" sldId="256"/>
            <ac:spMk id="159" creationId="{9CFAA857-F125-768D-05A0-62141E18DE81}"/>
          </ac:spMkLst>
        </pc:spChg>
        <pc:spChg chg="mod">
          <ac:chgData name="ChanJung Kim" userId="aaf89b5f49160e19" providerId="LiveId" clId="{87E00C80-111E-4B07-9E77-E1F9DD0B1C65}" dt="2025-06-09T17:58:31.845" v="3273" actId="20577"/>
          <ac:spMkLst>
            <pc:docMk/>
            <pc:sldMk cId="958010903" sldId="256"/>
            <ac:spMk id="162" creationId="{8FFCFCD2-88A1-0696-DD76-7CECE1776C76}"/>
          </ac:spMkLst>
        </pc:spChg>
        <pc:spChg chg="mod">
          <ac:chgData name="ChanJung Kim" userId="aaf89b5f49160e19" providerId="LiveId" clId="{87E00C80-111E-4B07-9E77-E1F9DD0B1C65}" dt="2025-06-09T17:58:31.845" v="3273" actId="20577"/>
          <ac:spMkLst>
            <pc:docMk/>
            <pc:sldMk cId="958010903" sldId="256"/>
            <ac:spMk id="163" creationId="{7E6F0AA3-AFB5-2117-122D-1D5C2A9CD765}"/>
          </ac:spMkLst>
        </pc:spChg>
        <pc:spChg chg="mod">
          <ac:chgData name="ChanJung Kim" userId="aaf89b5f49160e19" providerId="LiveId" clId="{87E00C80-111E-4B07-9E77-E1F9DD0B1C65}" dt="2025-06-09T17:58:31.845" v="3273" actId="20577"/>
          <ac:spMkLst>
            <pc:docMk/>
            <pc:sldMk cId="958010903" sldId="256"/>
            <ac:spMk id="165" creationId="{646DEC84-5BC4-92DB-C1EF-6C1D3B17D1A2}"/>
          </ac:spMkLst>
        </pc:spChg>
        <pc:spChg chg="mod">
          <ac:chgData name="ChanJung Kim" userId="aaf89b5f49160e19" providerId="LiveId" clId="{87E00C80-111E-4B07-9E77-E1F9DD0B1C65}" dt="2025-06-09T17:58:31.845" v="3273" actId="20577"/>
          <ac:spMkLst>
            <pc:docMk/>
            <pc:sldMk cId="958010903" sldId="256"/>
            <ac:spMk id="168" creationId="{B9EAA26E-4C02-086B-BAE2-1A0C8EE8C55E}"/>
          </ac:spMkLst>
        </pc:spChg>
        <pc:spChg chg="mod">
          <ac:chgData name="ChanJung Kim" userId="aaf89b5f49160e19" providerId="LiveId" clId="{87E00C80-111E-4B07-9E77-E1F9DD0B1C65}" dt="2025-06-09T17:58:31.845" v="3273" actId="20577"/>
          <ac:spMkLst>
            <pc:docMk/>
            <pc:sldMk cId="958010903" sldId="256"/>
            <ac:spMk id="182" creationId="{17101B53-87C3-2187-95C8-751405C56577}"/>
          </ac:spMkLst>
        </pc:spChg>
        <pc:spChg chg="mod">
          <ac:chgData name="ChanJung Kim" userId="aaf89b5f49160e19" providerId="LiveId" clId="{87E00C80-111E-4B07-9E77-E1F9DD0B1C65}" dt="2025-06-09T17:58:31.845" v="3273" actId="20577"/>
          <ac:spMkLst>
            <pc:docMk/>
            <pc:sldMk cId="958010903" sldId="256"/>
            <ac:spMk id="183" creationId="{2107FEFD-57A8-42F7-C1CD-5E9B83A78109}"/>
          </ac:spMkLst>
        </pc:spChg>
        <pc:spChg chg="mod">
          <ac:chgData name="ChanJung Kim" userId="aaf89b5f49160e19" providerId="LiveId" clId="{87E00C80-111E-4B07-9E77-E1F9DD0B1C65}" dt="2025-06-09T17:58:31.845" v="3273" actId="20577"/>
          <ac:spMkLst>
            <pc:docMk/>
            <pc:sldMk cId="958010903" sldId="256"/>
            <ac:spMk id="187" creationId="{B88D1F24-D4D3-8C2B-E5DF-0C6C63CAAAAF}"/>
          </ac:spMkLst>
        </pc:spChg>
        <pc:spChg chg="mod">
          <ac:chgData name="ChanJung Kim" userId="aaf89b5f49160e19" providerId="LiveId" clId="{87E00C80-111E-4B07-9E77-E1F9DD0B1C65}" dt="2025-06-09T17:58:31.845" v="3273" actId="20577"/>
          <ac:spMkLst>
            <pc:docMk/>
            <pc:sldMk cId="958010903" sldId="256"/>
            <ac:spMk id="192" creationId="{748A9E9E-F4C9-D736-BFA4-29EF2C8E91CD}"/>
          </ac:spMkLst>
        </pc:spChg>
        <pc:spChg chg="mod">
          <ac:chgData name="ChanJung Kim" userId="aaf89b5f49160e19" providerId="LiveId" clId="{87E00C80-111E-4B07-9E77-E1F9DD0B1C65}" dt="2025-06-09T17:58:31.845" v="3273" actId="20577"/>
          <ac:spMkLst>
            <pc:docMk/>
            <pc:sldMk cId="958010903" sldId="256"/>
            <ac:spMk id="193" creationId="{72541D65-93A7-4AD7-09F9-DC0C6C0E250F}"/>
          </ac:spMkLst>
        </pc:spChg>
        <pc:spChg chg="mod">
          <ac:chgData name="ChanJung Kim" userId="aaf89b5f49160e19" providerId="LiveId" clId="{87E00C80-111E-4B07-9E77-E1F9DD0B1C65}" dt="2025-06-09T17:58:31.845" v="3273" actId="20577"/>
          <ac:spMkLst>
            <pc:docMk/>
            <pc:sldMk cId="958010903" sldId="256"/>
            <ac:spMk id="194" creationId="{A77F3459-78B7-2C0D-EB84-687C238CC1DA}"/>
          </ac:spMkLst>
        </pc:spChg>
        <pc:spChg chg="add mod">
          <ac:chgData name="ChanJung Kim" userId="aaf89b5f49160e19" providerId="LiveId" clId="{87E00C80-111E-4B07-9E77-E1F9DD0B1C65}" dt="2025-06-10T20:57:36.394" v="5854" actId="1036"/>
          <ac:spMkLst>
            <pc:docMk/>
            <pc:sldMk cId="958010903" sldId="256"/>
            <ac:spMk id="195" creationId="{1D2B3080-B52B-75A3-47D9-DBB86D3344E4}"/>
          </ac:spMkLst>
        </pc:spChg>
        <pc:spChg chg="add mod">
          <ac:chgData name="ChanJung Kim" userId="aaf89b5f49160e19" providerId="LiveId" clId="{87E00C80-111E-4B07-9E77-E1F9DD0B1C65}" dt="2025-06-10T21:06:15.247" v="6406" actId="20577"/>
          <ac:spMkLst>
            <pc:docMk/>
            <pc:sldMk cId="958010903" sldId="256"/>
            <ac:spMk id="202" creationId="{7085B269-A9FE-2531-5A9E-57B67CA69649}"/>
          </ac:spMkLst>
        </pc:spChg>
        <pc:spChg chg="add mod">
          <ac:chgData name="ChanJung Kim" userId="aaf89b5f49160e19" providerId="LiveId" clId="{87E00C80-111E-4B07-9E77-E1F9DD0B1C65}" dt="2025-06-10T20:57:16.051" v="5843" actId="164"/>
          <ac:spMkLst>
            <pc:docMk/>
            <pc:sldMk cId="958010903" sldId="256"/>
            <ac:spMk id="203" creationId="{CFC0B080-7F35-AA72-710B-D45A13CB0B36}"/>
          </ac:spMkLst>
        </pc:spChg>
        <pc:spChg chg="add mod">
          <ac:chgData name="ChanJung Kim" userId="aaf89b5f49160e19" providerId="LiveId" clId="{87E00C80-111E-4B07-9E77-E1F9DD0B1C65}" dt="2025-06-10T20:51:26.702" v="5640" actId="14100"/>
          <ac:spMkLst>
            <pc:docMk/>
            <pc:sldMk cId="958010903" sldId="256"/>
            <ac:spMk id="210" creationId="{96F1C7E2-2DFF-A4F8-95E0-63AB088BD82C}"/>
          </ac:spMkLst>
        </pc:spChg>
        <pc:spChg chg="add mod">
          <ac:chgData name="ChanJung Kim" userId="aaf89b5f49160e19" providerId="LiveId" clId="{87E00C80-111E-4B07-9E77-E1F9DD0B1C65}" dt="2025-06-10T20:58:05.447" v="5858" actId="20577"/>
          <ac:spMkLst>
            <pc:docMk/>
            <pc:sldMk cId="958010903" sldId="256"/>
            <ac:spMk id="215" creationId="{7118FBD7-4E8E-9CA0-8C17-530B1237C550}"/>
          </ac:spMkLst>
        </pc:spChg>
        <pc:spChg chg="add mod">
          <ac:chgData name="ChanJung Kim" userId="aaf89b5f49160e19" providerId="LiveId" clId="{87E00C80-111E-4B07-9E77-E1F9DD0B1C65}" dt="2025-06-10T21:03:10.272" v="6296" actId="948"/>
          <ac:spMkLst>
            <pc:docMk/>
            <pc:sldMk cId="958010903" sldId="256"/>
            <ac:spMk id="219" creationId="{A3A5458F-C85C-08E2-DAF6-CBC26254357A}"/>
          </ac:spMkLst>
        </pc:spChg>
        <pc:spChg chg="add mod">
          <ac:chgData name="ChanJung Kim" userId="aaf89b5f49160e19" providerId="LiveId" clId="{87E00C80-111E-4B07-9E77-E1F9DD0B1C65}" dt="2025-06-10T21:04:23.498" v="6332" actId="1035"/>
          <ac:spMkLst>
            <pc:docMk/>
            <pc:sldMk cId="958010903" sldId="256"/>
            <ac:spMk id="220" creationId="{CF5E9C57-7E56-2F0D-C40B-242F700C612D}"/>
          </ac:spMkLst>
        </pc:spChg>
        <pc:spChg chg="add mod">
          <ac:chgData name="ChanJung Kim" userId="aaf89b5f49160e19" providerId="LiveId" clId="{87E00C80-111E-4B07-9E77-E1F9DD0B1C65}" dt="2025-06-10T21:06:26.166" v="6408" actId="1076"/>
          <ac:spMkLst>
            <pc:docMk/>
            <pc:sldMk cId="958010903" sldId="256"/>
            <ac:spMk id="221" creationId="{79B1EA8A-EEC1-3787-CD62-2066806E9D57}"/>
          </ac:spMkLst>
        </pc:spChg>
        <pc:grpChg chg="add mod">
          <ac:chgData name="ChanJung Kim" userId="aaf89b5f49160e19" providerId="LiveId" clId="{87E00C80-111E-4B07-9E77-E1F9DD0B1C65}" dt="2025-06-09T10:02:13.564" v="256" actId="164"/>
          <ac:grpSpMkLst>
            <pc:docMk/>
            <pc:sldMk cId="958010903" sldId="256"/>
            <ac:grpSpMk id="15" creationId="{7583E5DA-2E49-9E68-8F00-188E6195E78C}"/>
          </ac:grpSpMkLst>
        </pc:grpChg>
        <pc:grpChg chg="add mod">
          <ac:chgData name="ChanJung Kim" userId="aaf89b5f49160e19" providerId="LiveId" clId="{87E00C80-111E-4B07-9E77-E1F9DD0B1C65}" dt="2025-06-10T18:56:18.973" v="4851" actId="1076"/>
          <ac:grpSpMkLst>
            <pc:docMk/>
            <pc:sldMk cId="958010903" sldId="256"/>
            <ac:grpSpMk id="19" creationId="{30DCC26C-EE90-F6D1-DBED-DA95DB87027D}"/>
          </ac:grpSpMkLst>
        </pc:grpChg>
        <pc:grpChg chg="add mod">
          <ac:chgData name="ChanJung Kim" userId="aaf89b5f49160e19" providerId="LiveId" clId="{87E00C80-111E-4B07-9E77-E1F9DD0B1C65}" dt="2025-06-09T10:02:29.795" v="261" actId="1038"/>
          <ac:grpSpMkLst>
            <pc:docMk/>
            <pc:sldMk cId="958010903" sldId="256"/>
            <ac:grpSpMk id="20" creationId="{414F023E-0B37-57CB-7A14-046A17404933}"/>
          </ac:grpSpMkLst>
        </pc:grpChg>
        <pc:grpChg chg="mod">
          <ac:chgData name="ChanJung Kim" userId="aaf89b5f49160e19" providerId="LiveId" clId="{87E00C80-111E-4B07-9E77-E1F9DD0B1C65}" dt="2025-06-09T10:02:22.295" v="257"/>
          <ac:grpSpMkLst>
            <pc:docMk/>
            <pc:sldMk cId="958010903" sldId="256"/>
            <ac:grpSpMk id="22" creationId="{A211990D-AF09-E7FB-E27D-2D862DBA36CF}"/>
          </ac:grpSpMkLst>
        </pc:grpChg>
        <pc:grpChg chg="add mod">
          <ac:chgData name="ChanJung Kim" userId="aaf89b5f49160e19" providerId="LiveId" clId="{87E00C80-111E-4B07-9E77-E1F9DD0B1C65}" dt="2025-06-10T18:40:54.069" v="4387" actId="1076"/>
          <ac:grpSpMkLst>
            <pc:docMk/>
            <pc:sldMk cId="958010903" sldId="256"/>
            <ac:grpSpMk id="25" creationId="{A842A8B3-CE87-0C50-1B60-6B1DE856D127}"/>
          </ac:grpSpMkLst>
        </pc:grpChg>
        <pc:grpChg chg="mod">
          <ac:chgData name="ChanJung Kim" userId="aaf89b5f49160e19" providerId="LiveId" clId="{87E00C80-111E-4B07-9E77-E1F9DD0B1C65}" dt="2025-06-09T10:03:01.361" v="262"/>
          <ac:grpSpMkLst>
            <pc:docMk/>
            <pc:sldMk cId="958010903" sldId="256"/>
            <ac:grpSpMk id="27" creationId="{912BA936-EA1C-1BA3-3951-DAAB49310244}"/>
          </ac:grpSpMkLst>
        </pc:grpChg>
        <pc:grpChg chg="add mod">
          <ac:chgData name="ChanJung Kim" userId="aaf89b5f49160e19" providerId="LiveId" clId="{87E00C80-111E-4B07-9E77-E1F9DD0B1C65}" dt="2025-06-10T20:54:45.616" v="5740" actId="14100"/>
          <ac:grpSpMkLst>
            <pc:docMk/>
            <pc:sldMk cId="958010903" sldId="256"/>
            <ac:grpSpMk id="30" creationId="{25EBF062-6036-0167-9168-A146841314CF}"/>
          </ac:grpSpMkLst>
        </pc:grpChg>
        <pc:grpChg chg="mod">
          <ac:chgData name="ChanJung Kim" userId="aaf89b5f49160e19" providerId="LiveId" clId="{87E00C80-111E-4B07-9E77-E1F9DD0B1C65}" dt="2025-06-09T10:03:33.244" v="271"/>
          <ac:grpSpMkLst>
            <pc:docMk/>
            <pc:sldMk cId="958010903" sldId="256"/>
            <ac:grpSpMk id="32" creationId="{F316858C-1730-EEC5-E3DE-7CB069421105}"/>
          </ac:grpSpMkLst>
        </pc:grpChg>
        <pc:grpChg chg="add mod">
          <ac:chgData name="ChanJung Kim" userId="aaf89b5f49160e19" providerId="LiveId" clId="{87E00C80-111E-4B07-9E77-E1F9DD0B1C65}" dt="2025-06-10T18:06:14.885" v="4016" actId="1076"/>
          <ac:grpSpMkLst>
            <pc:docMk/>
            <pc:sldMk cId="958010903" sldId="256"/>
            <ac:grpSpMk id="35" creationId="{AD9ADB5E-CE36-9081-544C-16E4E9EF267A}"/>
          </ac:grpSpMkLst>
        </pc:grpChg>
        <pc:grpChg chg="mod">
          <ac:chgData name="ChanJung Kim" userId="aaf89b5f49160e19" providerId="LiveId" clId="{87E00C80-111E-4B07-9E77-E1F9DD0B1C65}" dt="2025-06-09T10:04:05.645" v="275"/>
          <ac:grpSpMkLst>
            <pc:docMk/>
            <pc:sldMk cId="958010903" sldId="256"/>
            <ac:grpSpMk id="37" creationId="{BB130765-F673-7DB5-CC84-9F6A17D4E1D1}"/>
          </ac:grpSpMkLst>
        </pc:grpChg>
        <pc:grpChg chg="add mod">
          <ac:chgData name="ChanJung Kim" userId="aaf89b5f49160e19" providerId="LiveId" clId="{87E00C80-111E-4B07-9E77-E1F9DD0B1C65}" dt="2025-06-10T21:04:39.369" v="6334" actId="1076"/>
          <ac:grpSpMkLst>
            <pc:docMk/>
            <pc:sldMk cId="958010903" sldId="256"/>
            <ac:grpSpMk id="40" creationId="{A510972F-B283-EF81-6598-4BE4212B6F05}"/>
          </ac:grpSpMkLst>
        </pc:grpChg>
        <pc:grpChg chg="mod">
          <ac:chgData name="ChanJung Kim" userId="aaf89b5f49160e19" providerId="LiveId" clId="{87E00C80-111E-4B07-9E77-E1F9DD0B1C65}" dt="2025-06-09T10:04:17.571" v="278"/>
          <ac:grpSpMkLst>
            <pc:docMk/>
            <pc:sldMk cId="958010903" sldId="256"/>
            <ac:grpSpMk id="42" creationId="{BDF0A866-7D20-E7B2-1912-2CF807D89A19}"/>
          </ac:grpSpMkLst>
        </pc:grpChg>
        <pc:grpChg chg="add mod">
          <ac:chgData name="ChanJung Kim" userId="aaf89b5f49160e19" providerId="LiveId" clId="{87E00C80-111E-4B07-9E77-E1F9DD0B1C65}" dt="2025-06-09T10:04:28.831" v="281" actId="1076"/>
          <ac:grpSpMkLst>
            <pc:docMk/>
            <pc:sldMk cId="958010903" sldId="256"/>
            <ac:grpSpMk id="45" creationId="{FCA1BFB7-7AB6-5334-942B-DA48D7CD8F05}"/>
          </ac:grpSpMkLst>
        </pc:grpChg>
        <pc:grpChg chg="mod">
          <ac:chgData name="ChanJung Kim" userId="aaf89b5f49160e19" providerId="LiveId" clId="{87E00C80-111E-4B07-9E77-E1F9DD0B1C65}" dt="2025-06-09T10:04:23.183" v="280"/>
          <ac:grpSpMkLst>
            <pc:docMk/>
            <pc:sldMk cId="958010903" sldId="256"/>
            <ac:grpSpMk id="47" creationId="{17F84FE9-4E1E-2F8D-E976-4662A032B40A}"/>
          </ac:grpSpMkLst>
        </pc:grpChg>
        <pc:grpChg chg="add mod">
          <ac:chgData name="ChanJung Kim" userId="aaf89b5f49160e19" providerId="LiveId" clId="{87E00C80-111E-4B07-9E77-E1F9DD0B1C65}" dt="2025-06-09T14:46:33.288" v="1063" actId="164"/>
          <ac:grpSpMkLst>
            <pc:docMk/>
            <pc:sldMk cId="958010903" sldId="256"/>
            <ac:grpSpMk id="54" creationId="{FE0B6C18-5C32-1088-6BF4-0249FE6776FF}"/>
          </ac:grpSpMkLst>
        </pc:grpChg>
        <pc:grpChg chg="add mod">
          <ac:chgData name="ChanJung Kim" userId="aaf89b5f49160e19" providerId="LiveId" clId="{87E00C80-111E-4B07-9E77-E1F9DD0B1C65}" dt="2025-06-10T18:43:51.741" v="4526" actId="164"/>
          <ac:grpSpMkLst>
            <pc:docMk/>
            <pc:sldMk cId="958010903" sldId="256"/>
            <ac:grpSpMk id="56" creationId="{BB4E3EB0-5C69-7632-D4F4-82699189856B}"/>
          </ac:grpSpMkLst>
        </pc:grpChg>
        <pc:grpChg chg="add mod">
          <ac:chgData name="ChanJung Kim" userId="aaf89b5f49160e19" providerId="LiveId" clId="{87E00C80-111E-4B07-9E77-E1F9DD0B1C65}" dt="2025-06-09T15:40:50.434" v="2276" actId="164"/>
          <ac:grpSpMkLst>
            <pc:docMk/>
            <pc:sldMk cId="958010903" sldId="256"/>
            <ac:grpSpMk id="70" creationId="{99973428-638F-8F51-B985-49510A5C6902}"/>
          </ac:grpSpMkLst>
        </pc:grpChg>
        <pc:grpChg chg="add mod">
          <ac:chgData name="ChanJung Kim" userId="aaf89b5f49160e19" providerId="LiveId" clId="{87E00C80-111E-4B07-9E77-E1F9DD0B1C65}" dt="2025-06-09T15:40:50.434" v="2276" actId="164"/>
          <ac:grpSpMkLst>
            <pc:docMk/>
            <pc:sldMk cId="958010903" sldId="256"/>
            <ac:grpSpMk id="74" creationId="{0D1EFA00-5925-7E19-F378-45D9C111F931}"/>
          </ac:grpSpMkLst>
        </pc:grpChg>
        <pc:grpChg chg="add mod">
          <ac:chgData name="ChanJung Kim" userId="aaf89b5f49160e19" providerId="LiveId" clId="{87E00C80-111E-4B07-9E77-E1F9DD0B1C65}" dt="2025-06-09T15:25:14.116" v="2271" actId="164"/>
          <ac:grpSpMkLst>
            <pc:docMk/>
            <pc:sldMk cId="958010903" sldId="256"/>
            <ac:grpSpMk id="79" creationId="{8A79556B-5FE9-CE9C-F604-9696FDA7A7D3}"/>
          </ac:grpSpMkLst>
        </pc:grpChg>
        <pc:grpChg chg="add mod">
          <ac:chgData name="ChanJung Kim" userId="aaf89b5f49160e19" providerId="LiveId" clId="{87E00C80-111E-4B07-9E77-E1F9DD0B1C65}" dt="2025-06-09T15:25:26.153" v="2273" actId="164"/>
          <ac:grpSpMkLst>
            <pc:docMk/>
            <pc:sldMk cId="958010903" sldId="256"/>
            <ac:grpSpMk id="80" creationId="{4F183F37-2D50-583B-11DF-AC88F151EF9B}"/>
          </ac:grpSpMkLst>
        </pc:grpChg>
        <pc:grpChg chg="add mod">
          <ac:chgData name="ChanJung Kim" userId="aaf89b5f49160e19" providerId="LiveId" clId="{87E00C80-111E-4B07-9E77-E1F9DD0B1C65}" dt="2025-06-09T15:40:56.444" v="2278" actId="164"/>
          <ac:grpSpMkLst>
            <pc:docMk/>
            <pc:sldMk cId="958010903" sldId="256"/>
            <ac:grpSpMk id="81" creationId="{E68B508F-6EA0-894B-41FC-736EE08EF30D}"/>
          </ac:grpSpMkLst>
        </pc:grpChg>
        <pc:grpChg chg="add mod">
          <ac:chgData name="ChanJung Kim" userId="aaf89b5f49160e19" providerId="LiveId" clId="{87E00C80-111E-4B07-9E77-E1F9DD0B1C65}" dt="2025-06-09T15:40:50.434" v="2276" actId="164"/>
          <ac:grpSpMkLst>
            <pc:docMk/>
            <pc:sldMk cId="958010903" sldId="256"/>
            <ac:grpSpMk id="82" creationId="{B5A6ACF9-9C17-5794-2FFD-6F14695B862E}"/>
          </ac:grpSpMkLst>
        </pc:grpChg>
        <pc:grpChg chg="add mod">
          <ac:chgData name="ChanJung Kim" userId="aaf89b5f49160e19" providerId="LiveId" clId="{87E00C80-111E-4B07-9E77-E1F9DD0B1C65}" dt="2025-06-10T21:05:15.588" v="6361" actId="20577"/>
          <ac:grpSpMkLst>
            <pc:docMk/>
            <pc:sldMk cId="958010903" sldId="256"/>
            <ac:grpSpMk id="82" creationId="{C843C435-24D2-5C69-47D5-541B32642EBF}"/>
          </ac:grpSpMkLst>
        </pc:grpChg>
        <pc:grpChg chg="add mod">
          <ac:chgData name="ChanJung Kim" userId="aaf89b5f49160e19" providerId="LiveId" clId="{87E00C80-111E-4B07-9E77-E1F9DD0B1C65}" dt="2025-06-10T18:40:38.178" v="4380" actId="164"/>
          <ac:grpSpMkLst>
            <pc:docMk/>
            <pc:sldMk cId="958010903" sldId="256"/>
            <ac:grpSpMk id="83" creationId="{D7CF9432-BE39-C648-9D65-EA91859C8CBE}"/>
          </ac:grpSpMkLst>
        </pc:grpChg>
        <pc:grpChg chg="add mod">
          <ac:chgData name="ChanJung Kim" userId="aaf89b5f49160e19" providerId="LiveId" clId="{87E00C80-111E-4B07-9E77-E1F9DD0B1C65}" dt="2025-06-10T18:41:03.725" v="4389" actId="164"/>
          <ac:grpSpMkLst>
            <pc:docMk/>
            <pc:sldMk cId="958010903" sldId="256"/>
            <ac:grpSpMk id="91" creationId="{FD582DEA-EA87-A346-4A96-34BD6718C601}"/>
          </ac:grpSpMkLst>
        </pc:grpChg>
        <pc:grpChg chg="add mod">
          <ac:chgData name="ChanJung Kim" userId="aaf89b5f49160e19" providerId="LiveId" clId="{87E00C80-111E-4B07-9E77-E1F9DD0B1C65}" dt="2025-06-10T18:41:03.725" v="4389" actId="164"/>
          <ac:grpSpMkLst>
            <pc:docMk/>
            <pc:sldMk cId="958010903" sldId="256"/>
            <ac:grpSpMk id="92" creationId="{95DAC6EB-8ACA-7217-3D04-8BF6CC354139}"/>
          </ac:grpSpMkLst>
        </pc:grpChg>
        <pc:grpChg chg="add mod">
          <ac:chgData name="ChanJung Kim" userId="aaf89b5f49160e19" providerId="LiveId" clId="{87E00C80-111E-4B07-9E77-E1F9DD0B1C65}" dt="2025-06-10T18:56:38.642" v="4872" actId="1037"/>
          <ac:grpSpMkLst>
            <pc:docMk/>
            <pc:sldMk cId="958010903" sldId="256"/>
            <ac:grpSpMk id="93" creationId="{3BAABFDF-206D-B11C-5E13-44BB5AB3A671}"/>
          </ac:grpSpMkLst>
        </pc:grpChg>
        <pc:grpChg chg="add mod">
          <ac:chgData name="ChanJung Kim" userId="aaf89b5f49160e19" providerId="LiveId" clId="{87E00C80-111E-4B07-9E77-E1F9DD0B1C65}" dt="2025-06-09T15:44:55.671" v="2420" actId="164"/>
          <ac:grpSpMkLst>
            <pc:docMk/>
            <pc:sldMk cId="958010903" sldId="256"/>
            <ac:grpSpMk id="95" creationId="{F3DF93C0-7152-C0BF-0345-50F01F9B51D0}"/>
          </ac:grpSpMkLst>
        </pc:grpChg>
        <pc:grpChg chg="add mod">
          <ac:chgData name="ChanJung Kim" userId="aaf89b5f49160e19" providerId="LiveId" clId="{87E00C80-111E-4B07-9E77-E1F9DD0B1C65}" dt="2025-06-10T18:40:38.178" v="4380" actId="164"/>
          <ac:grpSpMkLst>
            <pc:docMk/>
            <pc:sldMk cId="958010903" sldId="256"/>
            <ac:grpSpMk id="96" creationId="{6E69D194-6734-980A-96A9-AB821A22A19A}"/>
          </ac:grpSpMkLst>
        </pc:grpChg>
        <pc:grpChg chg="add mod ord">
          <ac:chgData name="ChanJung Kim" userId="aaf89b5f49160e19" providerId="LiveId" clId="{87E00C80-111E-4B07-9E77-E1F9DD0B1C65}" dt="2025-06-10T18:57:13.273" v="4879"/>
          <ac:grpSpMkLst>
            <pc:docMk/>
            <pc:sldMk cId="958010903" sldId="256"/>
            <ac:grpSpMk id="97" creationId="{B3CDF8FD-293F-376D-53EC-BE5CC75E6448}"/>
          </ac:grpSpMkLst>
        </pc:grpChg>
        <pc:grpChg chg="mod">
          <ac:chgData name="ChanJung Kim" userId="aaf89b5f49160e19" providerId="LiveId" clId="{87E00C80-111E-4B07-9E77-E1F9DD0B1C65}" dt="2025-06-10T18:57:13.273" v="4879"/>
          <ac:grpSpMkLst>
            <pc:docMk/>
            <pc:sldMk cId="958010903" sldId="256"/>
            <ac:grpSpMk id="98" creationId="{433FA61C-DE26-8772-0067-76A515E6D773}"/>
          </ac:grpSpMkLst>
        </pc:grpChg>
        <pc:grpChg chg="add mod">
          <ac:chgData name="ChanJung Kim" userId="aaf89b5f49160e19" providerId="LiveId" clId="{87E00C80-111E-4B07-9E77-E1F9DD0B1C65}" dt="2025-06-10T18:57:13.273" v="4879"/>
          <ac:grpSpMkLst>
            <pc:docMk/>
            <pc:sldMk cId="958010903" sldId="256"/>
            <ac:grpSpMk id="104" creationId="{8B49189D-9D53-8004-3B24-4CE11FA256DB}"/>
          </ac:grpSpMkLst>
        </pc:grpChg>
        <pc:grpChg chg="add mod">
          <ac:chgData name="ChanJung Kim" userId="aaf89b5f49160e19" providerId="LiveId" clId="{87E00C80-111E-4B07-9E77-E1F9DD0B1C65}" dt="2025-06-10T20:50:53.459" v="5603" actId="1035"/>
          <ac:grpSpMkLst>
            <pc:docMk/>
            <pc:sldMk cId="958010903" sldId="256"/>
            <ac:grpSpMk id="107" creationId="{28099D8E-4310-847F-9BC3-5D074C5A9D09}"/>
          </ac:grpSpMkLst>
        </pc:grpChg>
        <pc:grpChg chg="add mod">
          <ac:chgData name="ChanJung Kim" userId="aaf89b5f49160e19" providerId="LiveId" clId="{87E00C80-111E-4B07-9E77-E1F9DD0B1C65}" dt="2025-06-10T18:57:13.273" v="4879"/>
          <ac:grpSpMkLst>
            <pc:docMk/>
            <pc:sldMk cId="958010903" sldId="256"/>
            <ac:grpSpMk id="113" creationId="{AA5E9EF7-68D3-EA4F-1E49-95A149D59960}"/>
          </ac:grpSpMkLst>
        </pc:grpChg>
        <pc:grpChg chg="add mod">
          <ac:chgData name="ChanJung Kim" userId="aaf89b5f49160e19" providerId="LiveId" clId="{87E00C80-111E-4B07-9E77-E1F9DD0B1C65}" dt="2025-06-10T18:57:13.273" v="4879"/>
          <ac:grpSpMkLst>
            <pc:docMk/>
            <pc:sldMk cId="958010903" sldId="256"/>
            <ac:grpSpMk id="115" creationId="{CDD1A369-048C-7FB4-207F-29720BD802EC}"/>
          </ac:grpSpMkLst>
        </pc:grpChg>
        <pc:grpChg chg="add mod">
          <ac:chgData name="ChanJung Kim" userId="aaf89b5f49160e19" providerId="LiveId" clId="{87E00C80-111E-4B07-9E77-E1F9DD0B1C65}" dt="2025-06-09T17:32:57.984" v="3053" actId="164"/>
          <ac:grpSpMkLst>
            <pc:docMk/>
            <pc:sldMk cId="958010903" sldId="256"/>
            <ac:grpSpMk id="123" creationId="{D2DA3E21-61DF-116D-1B25-DBA130E41060}"/>
          </ac:grpSpMkLst>
        </pc:grpChg>
        <pc:grpChg chg="add mod">
          <ac:chgData name="ChanJung Kim" userId="aaf89b5f49160e19" providerId="LiveId" clId="{87E00C80-111E-4B07-9E77-E1F9DD0B1C65}" dt="2025-06-10T18:47:56.302" v="4656" actId="164"/>
          <ac:grpSpMkLst>
            <pc:docMk/>
            <pc:sldMk cId="958010903" sldId="256"/>
            <ac:grpSpMk id="124" creationId="{D9DC1280-DE6E-DA50-9569-B8F1C8610AED}"/>
          </ac:grpSpMkLst>
        </pc:grpChg>
        <pc:grpChg chg="del mod">
          <ac:chgData name="ChanJung Kim" userId="aaf89b5f49160e19" providerId="LiveId" clId="{87E00C80-111E-4B07-9E77-E1F9DD0B1C65}" dt="2025-06-10T20:46:38.467" v="5269" actId="478"/>
          <ac:grpSpMkLst>
            <pc:docMk/>
            <pc:sldMk cId="958010903" sldId="256"/>
            <ac:grpSpMk id="133" creationId="{96C7DE0F-303C-81C4-EAE8-21E5E04B1569}"/>
          </ac:grpSpMkLst>
        </pc:grpChg>
        <pc:grpChg chg="del mod">
          <ac:chgData name="ChanJung Kim" userId="aaf89b5f49160e19" providerId="LiveId" clId="{87E00C80-111E-4B07-9E77-E1F9DD0B1C65}" dt="2025-06-10T20:46:39.730" v="5270" actId="478"/>
          <ac:grpSpMkLst>
            <pc:docMk/>
            <pc:sldMk cId="958010903" sldId="256"/>
            <ac:grpSpMk id="160" creationId="{CBE430B8-B527-DF6B-FF26-20C7D4BA4F30}"/>
          </ac:grpSpMkLst>
        </pc:grpChg>
        <pc:grpChg chg="add mod">
          <ac:chgData name="ChanJung Kim" userId="aaf89b5f49160e19" providerId="LiveId" clId="{87E00C80-111E-4B07-9E77-E1F9DD0B1C65}" dt="2025-06-10T20:57:16.051" v="5843" actId="164"/>
          <ac:grpSpMkLst>
            <pc:docMk/>
            <pc:sldMk cId="958010903" sldId="256"/>
            <ac:grpSpMk id="211" creationId="{0B95357B-A7B6-D4A7-CC21-78E5B2F35B27}"/>
          </ac:grpSpMkLst>
        </pc:grpChg>
        <pc:grpChg chg="add mod">
          <ac:chgData name="ChanJung Kim" userId="aaf89b5f49160e19" providerId="LiveId" clId="{87E00C80-111E-4B07-9E77-E1F9DD0B1C65}" dt="2025-06-10T20:57:12.848" v="5842" actId="164"/>
          <ac:grpSpMkLst>
            <pc:docMk/>
            <pc:sldMk cId="958010903" sldId="256"/>
            <ac:grpSpMk id="212" creationId="{26A8CC37-C0AC-A493-39D4-9C49C268DF38}"/>
          </ac:grpSpMkLst>
        </pc:grpChg>
        <pc:grpChg chg="add mod">
          <ac:chgData name="ChanJung Kim" userId="aaf89b5f49160e19" providerId="LiveId" clId="{87E00C80-111E-4B07-9E77-E1F9DD0B1C65}" dt="2025-06-10T20:53:04.687" v="5688" actId="164"/>
          <ac:grpSpMkLst>
            <pc:docMk/>
            <pc:sldMk cId="958010903" sldId="256"/>
            <ac:grpSpMk id="213" creationId="{4745D9DB-2706-07C2-F866-F773905878F8}"/>
          </ac:grpSpMkLst>
        </pc:grpChg>
        <pc:grpChg chg="add mod">
          <ac:chgData name="ChanJung Kim" userId="aaf89b5f49160e19" providerId="LiveId" clId="{87E00C80-111E-4B07-9E77-E1F9DD0B1C65}" dt="2025-06-10T20:57:12.848" v="5842" actId="164"/>
          <ac:grpSpMkLst>
            <pc:docMk/>
            <pc:sldMk cId="958010903" sldId="256"/>
            <ac:grpSpMk id="216" creationId="{BB4B9ABE-D91D-CECE-2E3C-5BAA251D8F34}"/>
          </ac:grpSpMkLst>
        </pc:grpChg>
        <pc:grpChg chg="add mod">
          <ac:chgData name="ChanJung Kim" userId="aaf89b5f49160e19" providerId="LiveId" clId="{87E00C80-111E-4B07-9E77-E1F9DD0B1C65}" dt="2025-06-10T20:57:16.051" v="5843" actId="164"/>
          <ac:grpSpMkLst>
            <pc:docMk/>
            <pc:sldMk cId="958010903" sldId="256"/>
            <ac:grpSpMk id="217" creationId="{806B6A1E-6488-B393-D6EF-C7BB2E6ADB51}"/>
          </ac:grpSpMkLst>
        </pc:grpChg>
        <pc:grpChg chg="add mod">
          <ac:chgData name="ChanJung Kim" userId="aaf89b5f49160e19" providerId="LiveId" clId="{87E00C80-111E-4B07-9E77-E1F9DD0B1C65}" dt="2025-06-10T21:05:15.588" v="6361" actId="20577"/>
          <ac:grpSpMkLst>
            <pc:docMk/>
            <pc:sldMk cId="958010903" sldId="256"/>
            <ac:grpSpMk id="218" creationId="{A3F273F4-3799-56AE-8E9E-4426FFFBF5D4}"/>
          </ac:grpSpMkLst>
        </pc:grpChg>
        <pc:graphicFrameChg chg="add mod modGraphic">
          <ac:chgData name="ChanJung Kim" userId="aaf89b5f49160e19" providerId="LiveId" clId="{87E00C80-111E-4B07-9E77-E1F9DD0B1C65}" dt="2025-06-10T21:04:23.498" v="6332" actId="1035"/>
          <ac:graphicFrameMkLst>
            <pc:docMk/>
            <pc:sldMk cId="958010903" sldId="256"/>
            <ac:graphicFrameMk id="2" creationId="{680762B4-97E2-72A8-0FC4-4DE6E0E7B745}"/>
          </ac:graphicFrameMkLst>
        </pc:graphicFrameChg>
        <pc:graphicFrameChg chg="add mod modGraphic">
          <ac:chgData name="ChanJung Kim" userId="aaf89b5f49160e19" providerId="LiveId" clId="{87E00C80-111E-4B07-9E77-E1F9DD0B1C65}" dt="2025-06-10T21:04:45.811" v="6337" actId="1076"/>
          <ac:graphicFrameMkLst>
            <pc:docMk/>
            <pc:sldMk cId="958010903" sldId="256"/>
            <ac:graphicFrameMk id="200" creationId="{3AF29466-8E42-E889-CA38-2FF989AC4A27}"/>
          </ac:graphicFrameMkLst>
        </pc:graphicFrameChg>
        <pc:graphicFrameChg chg="add mod modGraphic">
          <ac:chgData name="ChanJung Kim" userId="aaf89b5f49160e19" providerId="LiveId" clId="{87E00C80-111E-4B07-9E77-E1F9DD0B1C65}" dt="2025-06-10T21:06:33.891" v="6410"/>
          <ac:graphicFrameMkLst>
            <pc:docMk/>
            <pc:sldMk cId="958010903" sldId="256"/>
            <ac:graphicFrameMk id="201" creationId="{9320AFA8-4127-468C-7DBB-A03ECD509D1A}"/>
          </ac:graphicFrameMkLst>
        </pc:graphicFrameChg>
        <pc:picChg chg="add del mod">
          <ac:chgData name="ChanJung Kim" userId="aaf89b5f49160e19" providerId="LiveId" clId="{87E00C80-111E-4B07-9E77-E1F9DD0B1C65}" dt="2025-06-10T17:08:14.680" v="3607" actId="478"/>
          <ac:picMkLst>
            <pc:docMk/>
            <pc:sldMk cId="958010903" sldId="256"/>
            <ac:picMk id="4" creationId="{4AE4BB73-6A86-E511-3161-8B5E9F0B4CBD}"/>
          </ac:picMkLst>
        </pc:picChg>
        <pc:picChg chg="mod">
          <ac:chgData name="ChanJung Kim" userId="aaf89b5f49160e19" providerId="LiveId" clId="{87E00C80-111E-4B07-9E77-E1F9DD0B1C65}" dt="2025-06-09T08:14:29.193" v="69" actId="1035"/>
          <ac:picMkLst>
            <pc:docMk/>
            <pc:sldMk cId="958010903" sldId="256"/>
            <ac:picMk id="8" creationId="{78A34D9F-FC3E-DD20-3B78-86040FFD3541}"/>
          </ac:picMkLst>
        </pc:picChg>
        <pc:picChg chg="add del mod">
          <ac:chgData name="ChanJung Kim" userId="aaf89b5f49160e19" providerId="LiveId" clId="{87E00C80-111E-4B07-9E77-E1F9DD0B1C65}" dt="2025-06-10T17:08:15.238" v="3608" actId="478"/>
          <ac:picMkLst>
            <pc:docMk/>
            <pc:sldMk cId="958010903" sldId="256"/>
            <ac:picMk id="9" creationId="{5788CF71-92B6-7D42-3B04-3575CFC6C9A2}"/>
          </ac:picMkLst>
        </pc:picChg>
        <pc:picChg chg="add del mod">
          <ac:chgData name="ChanJung Kim" userId="aaf89b5f49160e19" providerId="LiveId" clId="{87E00C80-111E-4B07-9E77-E1F9DD0B1C65}" dt="2025-06-10T17:08:15.560" v="3609" actId="478"/>
          <ac:picMkLst>
            <pc:docMk/>
            <pc:sldMk cId="958010903" sldId="256"/>
            <ac:picMk id="17" creationId="{D526EC51-F6A7-6591-AB49-50AAFDA2A7D1}"/>
          </ac:picMkLst>
        </pc:picChg>
        <pc:picChg chg="add del mod">
          <ac:chgData name="ChanJung Kim" userId="aaf89b5f49160e19" providerId="LiveId" clId="{87E00C80-111E-4B07-9E77-E1F9DD0B1C65}" dt="2025-06-10T17:18:30.062" v="3661" actId="478"/>
          <ac:picMkLst>
            <pc:docMk/>
            <pc:sldMk cId="958010903" sldId="256"/>
            <ac:picMk id="50" creationId="{52A797A8-183A-25CF-A9AB-F27F6261A398}"/>
          </ac:picMkLst>
        </pc:picChg>
        <pc:picChg chg="add mod">
          <ac:chgData name="ChanJung Kim" userId="aaf89b5f49160e19" providerId="LiveId" clId="{87E00C80-111E-4B07-9E77-E1F9DD0B1C65}" dt="2025-06-09T14:45:42.555" v="1057" actId="164"/>
          <ac:picMkLst>
            <pc:docMk/>
            <pc:sldMk cId="958010903" sldId="256"/>
            <ac:picMk id="51" creationId="{B4400645-CA9C-CAE6-FE4F-E21172A56EBA}"/>
          </ac:picMkLst>
        </pc:picChg>
        <pc:picChg chg="add mod">
          <ac:chgData name="ChanJung Kim" userId="aaf89b5f49160e19" providerId="LiveId" clId="{87E00C80-111E-4B07-9E77-E1F9DD0B1C65}" dt="2025-06-09T15:40:50.434" v="2276" actId="164"/>
          <ac:picMkLst>
            <pc:docMk/>
            <pc:sldMk cId="958010903" sldId="256"/>
            <ac:picMk id="59" creationId="{1BB96533-0F5B-6867-ECF1-1506A436083B}"/>
          </ac:picMkLst>
        </pc:picChg>
        <pc:picChg chg="add del mod">
          <ac:chgData name="ChanJung Kim" userId="aaf89b5f49160e19" providerId="LiveId" clId="{87E00C80-111E-4B07-9E77-E1F9DD0B1C65}" dt="2025-06-10T17:46:52.130" v="3666" actId="478"/>
          <ac:picMkLst>
            <pc:docMk/>
            <pc:sldMk cId="958010903" sldId="256"/>
            <ac:picMk id="60" creationId="{10CFE436-4122-52FD-4C04-E809F14263A9}"/>
          </ac:picMkLst>
        </pc:picChg>
        <pc:picChg chg="add del mod">
          <ac:chgData name="ChanJung Kim" userId="aaf89b5f49160e19" providerId="LiveId" clId="{87E00C80-111E-4B07-9E77-E1F9DD0B1C65}" dt="2025-06-09T15:48:42.857" v="2428" actId="478"/>
          <ac:picMkLst>
            <pc:docMk/>
            <pc:sldMk cId="958010903" sldId="256"/>
            <ac:picMk id="60" creationId="{9E84367C-740F-C564-EFA6-367273B02509}"/>
          </ac:picMkLst>
        </pc:picChg>
        <pc:picChg chg="add del mod">
          <ac:chgData name="ChanJung Kim" userId="aaf89b5f49160e19" providerId="LiveId" clId="{87E00C80-111E-4B07-9E77-E1F9DD0B1C65}" dt="2025-06-10T17:18:29.387" v="3660" actId="478"/>
          <ac:picMkLst>
            <pc:docMk/>
            <pc:sldMk cId="958010903" sldId="256"/>
            <ac:picMk id="64" creationId="{C13E39B9-F1FB-0150-DE82-7F31D6CB840E}"/>
          </ac:picMkLst>
        </pc:picChg>
        <pc:picChg chg="add del mod">
          <ac:chgData name="ChanJung Kim" userId="aaf89b5f49160e19" providerId="LiveId" clId="{87E00C80-111E-4B07-9E77-E1F9DD0B1C65}" dt="2025-06-10T18:11:02.552" v="4018" actId="478"/>
          <ac:picMkLst>
            <pc:docMk/>
            <pc:sldMk cId="958010903" sldId="256"/>
            <ac:picMk id="67" creationId="{E16B57E2-1191-75CD-3BF0-A98D7D208285}"/>
          </ac:picMkLst>
        </pc:picChg>
        <pc:picChg chg="add mod">
          <ac:chgData name="ChanJung Kim" userId="aaf89b5f49160e19" providerId="LiveId" clId="{87E00C80-111E-4B07-9E77-E1F9DD0B1C65}" dt="2025-06-10T21:05:15.588" v="6361" actId="20577"/>
          <ac:picMkLst>
            <pc:docMk/>
            <pc:sldMk cId="958010903" sldId="256"/>
            <ac:picMk id="77" creationId="{9A247E76-4321-584C-B577-15BA6BAE942C}"/>
          </ac:picMkLst>
        </pc:picChg>
        <pc:picChg chg="add mod">
          <ac:chgData name="ChanJung Kim" userId="aaf89b5f49160e19" providerId="LiveId" clId="{87E00C80-111E-4B07-9E77-E1F9DD0B1C65}" dt="2025-06-10T21:05:15.588" v="6361" actId="20577"/>
          <ac:picMkLst>
            <pc:docMk/>
            <pc:sldMk cId="958010903" sldId="256"/>
            <ac:picMk id="80" creationId="{E1456999-06B6-43AF-D85F-A0EB4235BEFB}"/>
          </ac:picMkLst>
        </pc:picChg>
        <pc:picChg chg="add mod modCrop">
          <ac:chgData name="ChanJung Kim" userId="aaf89b5f49160e19" providerId="LiveId" clId="{87E00C80-111E-4B07-9E77-E1F9DD0B1C65}" dt="2025-06-10T18:57:13.273" v="4879"/>
          <ac:picMkLst>
            <pc:docMk/>
            <pc:sldMk cId="958010903" sldId="256"/>
            <ac:picMk id="105" creationId="{E24A4E81-7A76-5095-1443-309A5737790F}"/>
          </ac:picMkLst>
        </pc:picChg>
        <pc:picChg chg="add del mod">
          <ac:chgData name="ChanJung Kim" userId="aaf89b5f49160e19" providerId="LiveId" clId="{87E00C80-111E-4B07-9E77-E1F9DD0B1C65}" dt="2025-06-10T20:28:08.722" v="4997" actId="478"/>
          <ac:picMkLst>
            <pc:docMk/>
            <pc:sldMk cId="958010903" sldId="256"/>
            <ac:picMk id="111" creationId="{7F913BCE-ED77-9927-477A-D0ED7E9E6EF6}"/>
          </ac:picMkLst>
        </pc:picChg>
        <pc:picChg chg="add del mod">
          <ac:chgData name="ChanJung Kim" userId="aaf89b5f49160e19" providerId="LiveId" clId="{87E00C80-111E-4B07-9E77-E1F9DD0B1C65}" dt="2025-06-10T20:28:09.082" v="4998" actId="478"/>
          <ac:picMkLst>
            <pc:docMk/>
            <pc:sldMk cId="958010903" sldId="256"/>
            <ac:picMk id="116" creationId="{E93BAECD-2339-9B8A-2739-25378FB64A50}"/>
          </ac:picMkLst>
        </pc:picChg>
        <pc:picChg chg="add del mod">
          <ac:chgData name="ChanJung Kim" userId="aaf89b5f49160e19" providerId="LiveId" clId="{87E00C80-111E-4B07-9E77-E1F9DD0B1C65}" dt="2025-06-09T17:29:15.342" v="2959" actId="478"/>
          <ac:picMkLst>
            <pc:docMk/>
            <pc:sldMk cId="958010903" sldId="256"/>
            <ac:picMk id="118" creationId="{DE484DCB-B26B-91DC-100C-EF2126F26E91}"/>
          </ac:picMkLst>
        </pc:picChg>
        <pc:picChg chg="add del mod">
          <ac:chgData name="ChanJung Kim" userId="aaf89b5f49160e19" providerId="LiveId" clId="{87E00C80-111E-4B07-9E77-E1F9DD0B1C65}" dt="2025-06-10T20:28:08.330" v="4996" actId="478"/>
          <ac:picMkLst>
            <pc:docMk/>
            <pc:sldMk cId="958010903" sldId="256"/>
            <ac:picMk id="118" creationId="{E83CDC4D-9A1A-9AC0-2C83-FD518268282A}"/>
          </ac:picMkLst>
        </pc:picChg>
        <pc:picChg chg="add mod modCrop">
          <ac:chgData name="ChanJung Kim" userId="aaf89b5f49160e19" providerId="LiveId" clId="{87E00C80-111E-4B07-9E77-E1F9DD0B1C65}" dt="2025-06-09T17:32:57.984" v="3053" actId="164"/>
          <ac:picMkLst>
            <pc:docMk/>
            <pc:sldMk cId="958010903" sldId="256"/>
            <ac:picMk id="120" creationId="{777C0D2A-F710-27CE-F39E-ECA51DF9B3B6}"/>
          </ac:picMkLst>
        </pc:picChg>
        <pc:picChg chg="add mod">
          <ac:chgData name="ChanJung Kim" userId="aaf89b5f49160e19" providerId="LiveId" clId="{87E00C80-111E-4B07-9E77-E1F9DD0B1C65}" dt="2025-06-10T20:28:13.964" v="4999" actId="1076"/>
          <ac:picMkLst>
            <pc:docMk/>
            <pc:sldMk cId="958010903" sldId="256"/>
            <ac:picMk id="125" creationId="{C4323868-8AD7-8E79-07B4-50452E2F0489}"/>
          </ac:picMkLst>
        </pc:picChg>
        <pc:picChg chg="add del mod">
          <ac:chgData name="ChanJung Kim" userId="aaf89b5f49160e19" providerId="LiveId" clId="{87E00C80-111E-4B07-9E77-E1F9DD0B1C65}" dt="2025-06-09T17:51:10.646" v="3178" actId="478"/>
          <ac:picMkLst>
            <pc:docMk/>
            <pc:sldMk cId="958010903" sldId="256"/>
            <ac:picMk id="126" creationId="{33069485-08C1-F71D-12D4-14E44E4818BC}"/>
          </ac:picMkLst>
        </pc:picChg>
        <pc:picChg chg="add del mod">
          <ac:chgData name="ChanJung Kim" userId="aaf89b5f49160e19" providerId="LiveId" clId="{87E00C80-111E-4B07-9E77-E1F9DD0B1C65}" dt="2025-06-10T20:28:05.290" v="4992" actId="478"/>
          <ac:picMkLst>
            <pc:docMk/>
            <pc:sldMk cId="958010903" sldId="256"/>
            <ac:picMk id="127" creationId="{B1C2395E-436E-6316-3572-93615847994B}"/>
          </ac:picMkLst>
        </pc:picChg>
        <pc:picChg chg="add del mod">
          <ac:chgData name="ChanJung Kim" userId="aaf89b5f49160e19" providerId="LiveId" clId="{87E00C80-111E-4B07-9E77-E1F9DD0B1C65}" dt="2025-06-09T17:51:53.792" v="3187" actId="478"/>
          <ac:picMkLst>
            <pc:docMk/>
            <pc:sldMk cId="958010903" sldId="256"/>
            <ac:picMk id="128" creationId="{94CF9A75-DE6B-75BF-B1E1-DBE82A3A9726}"/>
          </ac:picMkLst>
        </pc:picChg>
        <pc:picChg chg="add del mod">
          <ac:chgData name="ChanJung Kim" userId="aaf89b5f49160e19" providerId="LiveId" clId="{87E00C80-111E-4B07-9E77-E1F9DD0B1C65}" dt="2025-06-10T20:28:04.690" v="4991" actId="478"/>
          <ac:picMkLst>
            <pc:docMk/>
            <pc:sldMk cId="958010903" sldId="256"/>
            <ac:picMk id="132" creationId="{096C3128-57B7-CB33-DD0C-B0F60A17781E}"/>
          </ac:picMkLst>
        </pc:picChg>
        <pc:picChg chg="add mod">
          <ac:chgData name="ChanJung Kim" userId="aaf89b5f49160e19" providerId="LiveId" clId="{87E00C80-111E-4B07-9E77-E1F9DD0B1C65}" dt="2025-06-10T20:28:41.080" v="5004" actId="1076"/>
          <ac:picMkLst>
            <pc:docMk/>
            <pc:sldMk cId="958010903" sldId="256"/>
            <ac:picMk id="197" creationId="{B9F38607-91E2-F3FA-B301-81378A2E1BC0}"/>
          </ac:picMkLst>
        </pc:picChg>
        <pc:picChg chg="add mod">
          <ac:chgData name="ChanJung Kim" userId="aaf89b5f49160e19" providerId="LiveId" clId="{87E00C80-111E-4B07-9E77-E1F9DD0B1C65}" dt="2025-06-10T20:28:44.382" v="5005" actId="1076"/>
          <ac:picMkLst>
            <pc:docMk/>
            <pc:sldMk cId="958010903" sldId="256"/>
            <ac:picMk id="199" creationId="{3BAEDD45-17CF-6DA8-0C65-2DEEF856B92B}"/>
          </ac:picMkLst>
        </pc:picChg>
        <pc:picChg chg="add del mod">
          <ac:chgData name="ChanJung Kim" userId="aaf89b5f49160e19" providerId="LiveId" clId="{87E00C80-111E-4B07-9E77-E1F9DD0B1C65}" dt="2025-06-10T20:45:45.604" v="5246" actId="478"/>
          <ac:picMkLst>
            <pc:docMk/>
            <pc:sldMk cId="958010903" sldId="256"/>
            <ac:picMk id="205" creationId="{6076D71E-3C7A-E04C-AC35-DBABC6C2777D}"/>
          </ac:picMkLst>
        </pc:picChg>
        <pc:picChg chg="add mod">
          <ac:chgData name="ChanJung Kim" userId="aaf89b5f49160e19" providerId="LiveId" clId="{87E00C80-111E-4B07-9E77-E1F9DD0B1C65}" dt="2025-06-10T21:04:02.652" v="6327" actId="14100"/>
          <ac:picMkLst>
            <pc:docMk/>
            <pc:sldMk cId="958010903" sldId="256"/>
            <ac:picMk id="207" creationId="{794AA909-C096-A0BB-9DCD-4E6144C79188}"/>
          </ac:picMkLst>
        </pc:picChg>
        <pc:picChg chg="add mod">
          <ac:chgData name="ChanJung Kim" userId="aaf89b5f49160e19" providerId="LiveId" clId="{87E00C80-111E-4B07-9E77-E1F9DD0B1C65}" dt="2025-06-10T20:57:36.394" v="5854" actId="1036"/>
          <ac:picMkLst>
            <pc:docMk/>
            <pc:sldMk cId="958010903" sldId="256"/>
            <ac:picMk id="209" creationId="{9DDEF0B4-B0D9-5072-8A5D-70B6824B50B4}"/>
          </ac:picMkLst>
        </pc:picChg>
        <pc:picChg chg="add del mod">
          <ac:chgData name="ChanJung Kim" userId="aaf89b5f49160e19" providerId="LiveId" clId="{87E00C80-111E-4B07-9E77-E1F9DD0B1C65}" dt="2025-06-10T20:54:51.416" v="5741" actId="478"/>
          <ac:picMkLst>
            <pc:docMk/>
            <pc:sldMk cId="958010903" sldId="256"/>
            <ac:picMk id="214" creationId="{B595E4B4-430A-636A-048C-A50CAC1D1573}"/>
          </ac:picMkLst>
        </pc:picChg>
        <pc:cxnChg chg="add del mod">
          <ac:chgData name="ChanJung Kim" userId="aaf89b5f49160e19" providerId="LiveId" clId="{87E00C80-111E-4B07-9E77-E1F9DD0B1C65}" dt="2025-06-09T08:12:36.242" v="15" actId="478"/>
          <ac:cxnSpMkLst>
            <pc:docMk/>
            <pc:sldMk cId="958010903" sldId="256"/>
            <ac:cxnSpMk id="3" creationId="{EE543B86-E25E-B00E-3482-412EA0BAFD2F}"/>
          </ac:cxnSpMkLst>
        </pc:cxnChg>
        <pc:cxnChg chg="del">
          <ac:chgData name="ChanJung Kim" userId="aaf89b5f49160e19" providerId="LiveId" clId="{87E00C80-111E-4B07-9E77-E1F9DD0B1C65}" dt="2025-06-09T07:53:53.145" v="10" actId="478"/>
          <ac:cxnSpMkLst>
            <pc:docMk/>
            <pc:sldMk cId="958010903" sldId="256"/>
            <ac:cxnSpMk id="7" creationId="{8E05054D-2B3E-7679-B882-5D2911A81AED}"/>
          </ac:cxnSpMkLst>
        </pc:cxnChg>
        <pc:cxnChg chg="add mod">
          <ac:chgData name="ChanJung Kim" userId="aaf89b5f49160e19" providerId="LiveId" clId="{87E00C80-111E-4B07-9E77-E1F9DD0B1C65}" dt="2025-06-09T14:53:15.669" v="1265" actId="164"/>
          <ac:cxnSpMkLst>
            <pc:docMk/>
            <pc:sldMk cId="958010903" sldId="256"/>
            <ac:cxnSpMk id="62" creationId="{F1236CFE-2081-18AF-CB29-1CAC3F5345EB}"/>
          </ac:cxnSpMkLst>
        </pc:cxnChg>
        <pc:cxnChg chg="add mod">
          <ac:chgData name="ChanJung Kim" userId="aaf89b5f49160e19" providerId="LiveId" clId="{87E00C80-111E-4B07-9E77-E1F9DD0B1C65}" dt="2025-06-09T14:53:15.669" v="1265" actId="164"/>
          <ac:cxnSpMkLst>
            <pc:docMk/>
            <pc:sldMk cId="958010903" sldId="256"/>
            <ac:cxnSpMk id="63" creationId="{D9C7AB9E-F442-FA06-97B3-11E1C1D4DF98}"/>
          </ac:cxnSpMkLst>
        </pc:cxnChg>
        <pc:cxnChg chg="add mod">
          <ac:chgData name="ChanJung Kim" userId="aaf89b5f49160e19" providerId="LiveId" clId="{87E00C80-111E-4B07-9E77-E1F9DD0B1C65}" dt="2025-06-09T14:53:15.669" v="1265" actId="164"/>
          <ac:cxnSpMkLst>
            <pc:docMk/>
            <pc:sldMk cId="958010903" sldId="256"/>
            <ac:cxnSpMk id="65" creationId="{D66C1942-4E63-6E77-A198-63B8E6BB05E4}"/>
          </ac:cxnSpMkLst>
        </pc:cxnChg>
        <pc:cxnChg chg="add del mod ord">
          <ac:chgData name="ChanJung Kim" userId="aaf89b5f49160e19" providerId="LiveId" clId="{87E00C80-111E-4B07-9E77-E1F9DD0B1C65}" dt="2025-06-09T15:43:03.494" v="2324" actId="478"/>
          <ac:cxnSpMkLst>
            <pc:docMk/>
            <pc:sldMk cId="958010903" sldId="256"/>
            <ac:cxnSpMk id="77" creationId="{6003014A-9D53-5F9E-91FB-F94D4F903C4F}"/>
          </ac:cxnSpMkLst>
        </pc:cxnChg>
        <pc:cxnChg chg="add del mod">
          <ac:chgData name="ChanJung Kim" userId="aaf89b5f49160e19" providerId="LiveId" clId="{87E00C80-111E-4B07-9E77-E1F9DD0B1C65}" dt="2025-06-09T15:43:05.704" v="2325" actId="478"/>
          <ac:cxnSpMkLst>
            <pc:docMk/>
            <pc:sldMk cId="958010903" sldId="256"/>
            <ac:cxnSpMk id="84" creationId="{180115DD-7886-A8F8-F40A-D3934469885E}"/>
          </ac:cxnSpMkLst>
        </pc:cxnChg>
        <pc:cxnChg chg="add mod">
          <ac:chgData name="ChanJung Kim" userId="aaf89b5f49160e19" providerId="LiveId" clId="{87E00C80-111E-4B07-9E77-E1F9DD0B1C65}" dt="2025-06-09T15:44:42.536" v="2419" actId="164"/>
          <ac:cxnSpMkLst>
            <pc:docMk/>
            <pc:sldMk cId="958010903" sldId="256"/>
            <ac:cxnSpMk id="86" creationId="{B9500872-1161-30A0-1814-D6BA401A49AB}"/>
          </ac:cxnSpMkLst>
        </pc:cxnChg>
        <pc:cxnChg chg="add mod">
          <ac:chgData name="ChanJung Kim" userId="aaf89b5f49160e19" providerId="LiveId" clId="{87E00C80-111E-4B07-9E77-E1F9DD0B1C65}" dt="2025-06-09T15:44:42.536" v="2419" actId="164"/>
          <ac:cxnSpMkLst>
            <pc:docMk/>
            <pc:sldMk cId="958010903" sldId="256"/>
            <ac:cxnSpMk id="87" creationId="{E70F2486-889A-ACA5-CC53-0D0B793D3F9E}"/>
          </ac:cxnSpMkLst>
        </pc:cxnChg>
        <pc:cxnChg chg="add mod">
          <ac:chgData name="ChanJung Kim" userId="aaf89b5f49160e19" providerId="LiveId" clId="{87E00C80-111E-4B07-9E77-E1F9DD0B1C65}" dt="2025-06-09T15:44:42.536" v="2419" actId="164"/>
          <ac:cxnSpMkLst>
            <pc:docMk/>
            <pc:sldMk cId="958010903" sldId="256"/>
            <ac:cxnSpMk id="89" creationId="{557AF28C-7A55-843F-2B05-5A353DA9AABF}"/>
          </ac:cxnSpMkLst>
        </pc:cxnChg>
        <pc:cxnChg chg="add mod">
          <ac:chgData name="ChanJung Kim" userId="aaf89b5f49160e19" providerId="LiveId" clId="{87E00C80-111E-4B07-9E77-E1F9DD0B1C65}" dt="2025-06-09T15:44:42.536" v="2419" actId="164"/>
          <ac:cxnSpMkLst>
            <pc:docMk/>
            <pc:sldMk cId="958010903" sldId="256"/>
            <ac:cxnSpMk id="90" creationId="{DFABD286-78B9-22EC-F56E-6BA5C5F84AFE}"/>
          </ac:cxnSpMkLst>
        </pc:cxnChg>
        <pc:cxnChg chg="mod">
          <ac:chgData name="ChanJung Kim" userId="aaf89b5f49160e19" providerId="LiveId" clId="{87E00C80-111E-4B07-9E77-E1F9DD0B1C65}" dt="2025-06-09T16:27:58.555" v="2607" actId="20577"/>
          <ac:cxnSpMkLst>
            <pc:docMk/>
            <pc:sldMk cId="958010903" sldId="256"/>
            <ac:cxnSpMk id="100" creationId="{9B5438CA-C6C5-46A0-AA0A-6887FE72E15C}"/>
          </ac:cxnSpMkLst>
        </pc:cxnChg>
        <pc:cxnChg chg="mod">
          <ac:chgData name="ChanJung Kim" userId="aaf89b5f49160e19" providerId="LiveId" clId="{87E00C80-111E-4B07-9E77-E1F9DD0B1C65}" dt="2025-06-09T16:27:58.555" v="2607" actId="20577"/>
          <ac:cxnSpMkLst>
            <pc:docMk/>
            <pc:sldMk cId="958010903" sldId="256"/>
            <ac:cxnSpMk id="101" creationId="{2D23E479-03B0-8249-30B4-0EDA49D8C731}"/>
          </ac:cxnSpMkLst>
        </pc:cxnChg>
        <pc:cxnChg chg="del mod">
          <ac:chgData name="ChanJung Kim" userId="aaf89b5f49160e19" providerId="LiveId" clId="{87E00C80-111E-4B07-9E77-E1F9DD0B1C65}" dt="2025-06-09T15:50:00.705" v="2451" actId="478"/>
          <ac:cxnSpMkLst>
            <pc:docMk/>
            <pc:sldMk cId="958010903" sldId="256"/>
            <ac:cxnSpMk id="102" creationId="{2B6919F3-CEE8-440C-C810-84754ACA6ACB}"/>
          </ac:cxnSpMkLst>
        </pc:cxnChg>
        <pc:cxnChg chg="mod">
          <ac:chgData name="ChanJung Kim" userId="aaf89b5f49160e19" providerId="LiveId" clId="{87E00C80-111E-4B07-9E77-E1F9DD0B1C65}" dt="2025-06-10T18:57:13.273" v="4879"/>
          <ac:cxnSpMkLst>
            <pc:docMk/>
            <pc:sldMk cId="958010903" sldId="256"/>
            <ac:cxnSpMk id="103" creationId="{4929F0A0-4774-B4BF-AA28-4356D7D00FCF}"/>
          </ac:cxnSpMkLst>
        </pc:cxnChg>
        <pc:cxnChg chg="add mod">
          <ac:chgData name="ChanJung Kim" userId="aaf89b5f49160e19" providerId="LiveId" clId="{87E00C80-111E-4B07-9E77-E1F9DD0B1C65}" dt="2025-06-09T15:50:27.544" v="2462" actId="1076"/>
          <ac:cxnSpMkLst>
            <pc:docMk/>
            <pc:sldMk cId="958010903" sldId="256"/>
            <ac:cxnSpMk id="107" creationId="{3E7F573C-3C18-74F1-66B6-3FAD51ABF2C9}"/>
          </ac:cxnSpMkLst>
        </pc:cxnChg>
        <pc:cxnChg chg="add mod">
          <ac:chgData name="ChanJung Kim" userId="aaf89b5f49160e19" providerId="LiveId" clId="{87E00C80-111E-4B07-9E77-E1F9DD0B1C65}" dt="2025-06-10T18:57:13.273" v="4879"/>
          <ac:cxnSpMkLst>
            <pc:docMk/>
            <pc:sldMk cId="958010903" sldId="256"/>
            <ac:cxnSpMk id="110" creationId="{02CBC3B9-5737-40BD-C939-90E7753AAEDA}"/>
          </ac:cxnSpMkLst>
        </pc:cxnChg>
        <pc:cxnChg chg="mod">
          <ac:chgData name="ChanJung Kim" userId="aaf89b5f49160e19" providerId="LiveId" clId="{87E00C80-111E-4B07-9E77-E1F9DD0B1C65}" dt="2025-06-09T17:51:21.767" v="3183" actId="1076"/>
          <ac:cxnSpMkLst>
            <pc:docMk/>
            <pc:sldMk cId="958010903" sldId="256"/>
            <ac:cxnSpMk id="147" creationId="{F7FE0243-BA06-EFBC-BA6D-BA0C5F06555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A9149-696A-2ABD-4977-B74FD1244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953" y="4954765"/>
            <a:ext cx="16037719" cy="10540259"/>
          </a:xfrm>
        </p:spPr>
        <p:txBody>
          <a:bodyPr anchor="b"/>
          <a:lstStyle>
            <a:lvl1pPr algn="ctr">
              <a:defRPr sz="1052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E8875C-5B6C-0060-0E31-8B410D05F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4209"/>
            </a:lvl1pPr>
            <a:lvl2pPr marL="801883" indent="0" algn="ctr">
              <a:buNone/>
              <a:defRPr sz="3508"/>
            </a:lvl2pPr>
            <a:lvl3pPr marL="1603766" indent="0" algn="ctr">
              <a:buNone/>
              <a:defRPr sz="3157"/>
            </a:lvl3pPr>
            <a:lvl4pPr marL="2405649" indent="0" algn="ctr">
              <a:buNone/>
              <a:defRPr sz="2806"/>
            </a:lvl4pPr>
            <a:lvl5pPr marL="3207532" indent="0" algn="ctr">
              <a:buNone/>
              <a:defRPr sz="2806"/>
            </a:lvl5pPr>
            <a:lvl6pPr marL="4009415" indent="0" algn="ctr">
              <a:buNone/>
              <a:defRPr sz="2806"/>
            </a:lvl6pPr>
            <a:lvl7pPr marL="4811298" indent="0" algn="ctr">
              <a:buNone/>
              <a:defRPr sz="2806"/>
            </a:lvl7pPr>
            <a:lvl8pPr marL="5613182" indent="0" algn="ctr">
              <a:buNone/>
              <a:defRPr sz="2806"/>
            </a:lvl8pPr>
            <a:lvl9pPr marL="6415065" indent="0" algn="ctr">
              <a:buNone/>
              <a:defRPr sz="2806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99478-DF98-F3F3-14BC-1A958669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F832-A945-4A61-93F5-4A5332A29C59}" type="datetimeFigureOut">
              <a:rPr lang="ko-KR" altLang="en-US" smtClean="0"/>
              <a:t>2025. 6. 12.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DEE0A-7891-B986-F7CF-4750565D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6D0D1-F059-BBD2-6DE0-353C48EB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7FB8-E9B9-47EE-9889-EAF3F6D49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3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636CC-3182-01EC-B060-7B6E90B4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12ED33-85E1-7733-E58C-8C9A2151A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40037-FDA1-0A50-DC6C-63E72DCC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F832-A945-4A61-93F5-4A5332A29C59}" type="datetimeFigureOut">
              <a:rPr lang="ko-KR" altLang="en-US" smtClean="0"/>
              <a:t>2025. 6. 12.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7A52D-1EE5-001A-B396-2576BC67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BA690-543C-880B-9F23-DE355B55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7FB8-E9B9-47EE-9889-EAF3F6D49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1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8C05E3-BA9A-358A-A503-409EE4C93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2657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6A0F77-5E0C-B78D-764C-4E1C119C1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124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3618F-B991-9019-AB80-EE34772E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F832-A945-4A61-93F5-4A5332A29C59}" type="datetimeFigureOut">
              <a:rPr lang="ko-KR" altLang="en-US" smtClean="0"/>
              <a:t>2025. 6. 12.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02463-5311-FB8F-D2F5-A6F82DBA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68DAD-FA5C-47B6-E176-BD136F19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7FB8-E9B9-47EE-9889-EAF3F6D49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8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05792-B6CD-BF3A-7CFE-A386726D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53A87-7091-7CC6-79DE-00B88537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314AA-5A16-B5CF-D616-D5483D38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F832-A945-4A61-93F5-4A5332A29C59}" type="datetimeFigureOut">
              <a:rPr lang="ko-KR" altLang="en-US" smtClean="0"/>
              <a:t>2025. 6. 12.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D4CE-A739-D994-4B2B-79E87FBB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495B5-0F2D-5599-FC26-AA3DCE5A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7FB8-E9B9-47EE-9889-EAF3F6D49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59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2522F-36A2-F15E-6DA2-757C2740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87" y="7547783"/>
            <a:ext cx="18443377" cy="12593645"/>
          </a:xfrm>
        </p:spPr>
        <p:txBody>
          <a:bodyPr anchor="b"/>
          <a:lstStyle>
            <a:lvl1pPr>
              <a:defRPr sz="1052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5AC0D4-3267-808B-F3C6-CCB75502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987" y="20260569"/>
            <a:ext cx="18443377" cy="6622701"/>
          </a:xfrm>
        </p:spPr>
        <p:txBody>
          <a:bodyPr/>
          <a:lstStyle>
            <a:lvl1pPr marL="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1pPr>
            <a:lvl2pPr marL="8018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3766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3pPr>
            <a:lvl4pPr marL="2405649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4pPr>
            <a:lvl5pPr marL="320753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5pPr>
            <a:lvl6pPr marL="400941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6pPr>
            <a:lvl7pPr marL="4811298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7pPr>
            <a:lvl8pPr marL="5613182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8pPr>
            <a:lvl9pPr marL="6415065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DE359-FAC9-AADC-4451-9809001C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F832-A945-4A61-93F5-4A5332A29C59}" type="datetimeFigureOut">
              <a:rPr lang="ko-KR" altLang="en-US" smtClean="0"/>
              <a:t>2025. 6. 12.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7BCF4-AE12-1814-A19C-9C33AAEA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DBAC6-8AF0-7C36-912F-39515E6E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7FB8-E9B9-47EE-9889-EAF3F6D49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8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8C658-06BA-6A6C-2853-641CEC2F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DB3DB-FEDF-4B57-05DA-0B7D64485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6400B2-3601-A453-1F62-CB8068AB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A594F0-8043-5A62-A73B-634AFDAC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F832-A945-4A61-93F5-4A5332A29C59}" type="datetimeFigureOut">
              <a:rPr lang="ko-KR" altLang="en-US" smtClean="0"/>
              <a:t>2025. 6. 12.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CEE609-9707-F7F5-B7EB-12DE81E4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AA9CCD-564F-79A9-96CC-81A06413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7FB8-E9B9-47EE-9889-EAF3F6D49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1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70EB8-9171-0B9F-FA77-8655526E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9" y="1611877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73BDA7-1DB9-29C2-C3BD-E0060727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2910" y="7421634"/>
            <a:ext cx="9046275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DC34B-F8CC-997C-7A0C-392F4CC60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910" y="11058863"/>
            <a:ext cx="904627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9798BC-0180-8F60-9014-C19388F4F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5460" y="7421634"/>
            <a:ext cx="9090826" cy="3637228"/>
          </a:xfrm>
        </p:spPr>
        <p:txBody>
          <a:bodyPr anchor="b"/>
          <a:lstStyle>
            <a:lvl1pPr marL="0" indent="0">
              <a:buNone/>
              <a:defRPr sz="4209" b="1"/>
            </a:lvl1pPr>
            <a:lvl2pPr marL="801883" indent="0">
              <a:buNone/>
              <a:defRPr sz="3508" b="1"/>
            </a:lvl2pPr>
            <a:lvl3pPr marL="1603766" indent="0">
              <a:buNone/>
              <a:defRPr sz="3157" b="1"/>
            </a:lvl3pPr>
            <a:lvl4pPr marL="2405649" indent="0">
              <a:buNone/>
              <a:defRPr sz="2806" b="1"/>
            </a:lvl4pPr>
            <a:lvl5pPr marL="3207532" indent="0">
              <a:buNone/>
              <a:defRPr sz="2806" b="1"/>
            </a:lvl5pPr>
            <a:lvl6pPr marL="4009415" indent="0">
              <a:buNone/>
              <a:defRPr sz="2806" b="1"/>
            </a:lvl6pPr>
            <a:lvl7pPr marL="4811298" indent="0">
              <a:buNone/>
              <a:defRPr sz="2806" b="1"/>
            </a:lvl7pPr>
            <a:lvl8pPr marL="5613182" indent="0">
              <a:buNone/>
              <a:defRPr sz="2806" b="1"/>
            </a:lvl8pPr>
            <a:lvl9pPr marL="6415065" indent="0">
              <a:buNone/>
              <a:defRPr sz="280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41DFFA-2674-F305-9999-D0A33F875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5460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52CE57-FF43-3DAD-500C-5F3AE76F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F832-A945-4A61-93F5-4A5332A29C59}" type="datetimeFigureOut">
              <a:rPr lang="ko-KR" altLang="en-US" smtClean="0"/>
              <a:t>2025. 6. 12.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16935A-4FBC-6852-5E96-1EB8D911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A249B6-22C7-674F-7184-FB5BFEBC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7FB8-E9B9-47EE-9889-EAF3F6D49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7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7DC49-E876-3FDB-188A-0EE38876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8476CE-6894-05BF-A476-4A6A9E95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F832-A945-4A61-93F5-4A5332A29C59}" type="datetimeFigureOut">
              <a:rPr lang="ko-KR" altLang="en-US" smtClean="0"/>
              <a:t>2025. 6. 12.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BA9926-161A-C919-ECE2-97DDB7B0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340748-2DF0-7BB6-22DF-B2708F3D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7FB8-E9B9-47EE-9889-EAF3F6D49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63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169C4E-7D7C-0737-938F-D22379D3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F832-A945-4A61-93F5-4A5332A29C59}" type="datetimeFigureOut">
              <a:rPr lang="ko-KR" altLang="en-US" smtClean="0"/>
              <a:t>2025. 6. 12.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86B49E-7885-CF36-6BBA-FD545456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58F554-EBC5-89FB-BF8B-260A1CE7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7FB8-E9B9-47EE-9889-EAF3F6D49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4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F6182-A49C-CB75-4590-95C11525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4ED9B-42BF-1C51-48F1-5A26AEDB7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>
              <a:defRPr sz="5612"/>
            </a:lvl1pPr>
            <a:lvl2pPr>
              <a:defRPr sz="4911"/>
            </a:lvl2pPr>
            <a:lvl3pPr>
              <a:defRPr sz="4209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D3F3AE-F6B0-887F-A7DF-9944603D8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7BDCA-80AB-10B2-0757-2E748912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F832-A945-4A61-93F5-4A5332A29C59}" type="datetimeFigureOut">
              <a:rPr lang="ko-KR" altLang="en-US" smtClean="0"/>
              <a:t>2025. 6. 12.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F390C3-B647-4D04-7347-57848BAE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0DA9F-E2A6-D8A7-B501-8D27DFE5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7FB8-E9B9-47EE-9889-EAF3F6D49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8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D6D13-85AB-1C8E-FC25-25199D00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561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149442-6AFC-3D64-8C1B-0721D7078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 marL="0" indent="0">
              <a:buNone/>
              <a:defRPr sz="5612"/>
            </a:lvl1pPr>
            <a:lvl2pPr marL="801883" indent="0">
              <a:buNone/>
              <a:defRPr sz="4911"/>
            </a:lvl2pPr>
            <a:lvl3pPr marL="1603766" indent="0">
              <a:buNone/>
              <a:defRPr sz="4209"/>
            </a:lvl3pPr>
            <a:lvl4pPr marL="2405649" indent="0">
              <a:buNone/>
              <a:defRPr sz="3508"/>
            </a:lvl4pPr>
            <a:lvl5pPr marL="3207532" indent="0">
              <a:buNone/>
              <a:defRPr sz="3508"/>
            </a:lvl5pPr>
            <a:lvl6pPr marL="4009415" indent="0">
              <a:buNone/>
              <a:defRPr sz="3508"/>
            </a:lvl6pPr>
            <a:lvl7pPr marL="4811298" indent="0">
              <a:buNone/>
              <a:defRPr sz="3508"/>
            </a:lvl7pPr>
            <a:lvl8pPr marL="5613182" indent="0">
              <a:buNone/>
              <a:defRPr sz="3508"/>
            </a:lvl8pPr>
            <a:lvl9pPr marL="6415065" indent="0">
              <a:buNone/>
              <a:defRPr sz="3508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78CF91-4294-640F-8961-630A21348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2806"/>
            </a:lvl1pPr>
            <a:lvl2pPr marL="801883" indent="0">
              <a:buNone/>
              <a:defRPr sz="2455"/>
            </a:lvl2pPr>
            <a:lvl3pPr marL="1603766" indent="0">
              <a:buNone/>
              <a:defRPr sz="2105"/>
            </a:lvl3pPr>
            <a:lvl4pPr marL="2405649" indent="0">
              <a:buNone/>
              <a:defRPr sz="1754"/>
            </a:lvl4pPr>
            <a:lvl5pPr marL="3207532" indent="0">
              <a:buNone/>
              <a:defRPr sz="1754"/>
            </a:lvl5pPr>
            <a:lvl6pPr marL="4009415" indent="0">
              <a:buNone/>
              <a:defRPr sz="1754"/>
            </a:lvl6pPr>
            <a:lvl7pPr marL="4811298" indent="0">
              <a:buNone/>
              <a:defRPr sz="1754"/>
            </a:lvl7pPr>
            <a:lvl8pPr marL="5613182" indent="0">
              <a:buNone/>
              <a:defRPr sz="1754"/>
            </a:lvl8pPr>
            <a:lvl9pPr marL="6415065" indent="0">
              <a:buNone/>
              <a:defRPr sz="17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CF34F3-4ADE-BE66-A36E-ABC5D7D8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F832-A945-4A61-93F5-4A5332A29C59}" type="datetimeFigureOut">
              <a:rPr lang="ko-KR" altLang="en-US" smtClean="0"/>
              <a:t>2025. 6. 12.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CA1C2-072C-8F52-7E6F-3CC0A6D3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311C3-8D80-9359-4EBD-F2F7DF1E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7FB8-E9B9-47EE-9889-EAF3F6D49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5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6309A3-ABE9-FF70-92CB-ADE12F09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61AED-F6C4-BC21-0906-8A17DD2E3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F0FD1-1D69-B432-EAAB-D202343D0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FF832-A945-4A61-93F5-4A5332A29C59}" type="datetimeFigureOut">
              <a:rPr lang="ko-KR" altLang="en-US" smtClean="0"/>
              <a:t>2025. 6. 12.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6DC63-D5AD-8C09-0A51-4FBE6B980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D51A9-767C-A726-3530-9D97F85AB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2185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C7FB8-E9B9-47EE-9889-EAF3F6D49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91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603766" rtl="0" eaLnBrk="1" latinLnBrk="1" hangingPunct="1">
        <a:lnSpc>
          <a:spcPct val="90000"/>
        </a:lnSpc>
        <a:spcBef>
          <a:spcPct val="0"/>
        </a:spcBef>
        <a:buNone/>
        <a:defRPr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1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1" hangingPunct="1">
        <a:defRPr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5F3BE4E-0719-05A5-3E0E-E4E2B103ECD6}"/>
              </a:ext>
            </a:extLst>
          </p:cNvPr>
          <p:cNvSpPr/>
          <p:nvPr/>
        </p:nvSpPr>
        <p:spPr>
          <a:xfrm>
            <a:off x="-389822" y="188576"/>
            <a:ext cx="22751556" cy="2882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F3EE6-60A1-9CE4-D6B1-2DC08438D635}"/>
              </a:ext>
            </a:extLst>
          </p:cNvPr>
          <p:cNvSpPr txBox="1"/>
          <p:nvPr/>
        </p:nvSpPr>
        <p:spPr>
          <a:xfrm>
            <a:off x="411810" y="340350"/>
            <a:ext cx="1772378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Enhancing PCB Recycling Efficiency through Spectrum Channel Reduction Blocks in HSI</a:t>
            </a:r>
          </a:p>
          <a:p>
            <a:pPr>
              <a:spcBef>
                <a:spcPts val="600"/>
              </a:spcBef>
            </a:pPr>
            <a:r>
              <a:rPr lang="en-US" altLang="ko-KR" dirty="0" err="1">
                <a:solidFill>
                  <a:schemeClr val="bg1"/>
                </a:solidFill>
              </a:rPr>
              <a:t>ChanKeun</a:t>
            </a:r>
            <a:r>
              <a:rPr lang="en-US" altLang="ko-KR" dirty="0">
                <a:solidFill>
                  <a:schemeClr val="bg1"/>
                </a:solidFill>
              </a:rPr>
              <a:t>-Lee Instructed by Prof. </a:t>
            </a:r>
            <a:r>
              <a:rPr lang="en-US" altLang="ko-KR" dirty="0" err="1">
                <a:solidFill>
                  <a:schemeClr val="bg1"/>
                </a:solidFill>
              </a:rPr>
              <a:t>YoungKeun</a:t>
            </a:r>
            <a:r>
              <a:rPr lang="en-US" altLang="ko-KR" dirty="0">
                <a:solidFill>
                  <a:schemeClr val="bg1"/>
                </a:solidFill>
              </a:rPr>
              <a:t>-Kim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School of Mechanical and Control Engineering, </a:t>
            </a:r>
            <a:r>
              <a:rPr lang="en-US" altLang="ko-KR" dirty="0" err="1">
                <a:solidFill>
                  <a:schemeClr val="bg1"/>
                </a:solidFill>
              </a:rPr>
              <a:t>Handong</a:t>
            </a:r>
            <a:r>
              <a:rPr lang="en-US" altLang="ko-KR" dirty="0">
                <a:solidFill>
                  <a:schemeClr val="bg1"/>
                </a:solidFill>
              </a:rPr>
              <a:t> Global University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Personal Contact: (Mobile) 010-2802-4257 (e-mail) 21900575@handong.ac.kr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 descr="한동대학교 - 위키백과, 우리 모두의 백과사전">
            <a:extLst>
              <a:ext uri="{FF2B5EF4-FFF2-40B4-BE49-F238E27FC236}">
                <a16:creationId xmlns:a16="http://schemas.microsoft.com/office/drawing/2014/main" id="{78A34D9F-FC3E-DD20-3B78-86040FFD35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712" y="417360"/>
            <a:ext cx="2072702" cy="20727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821A8B0-57E4-2E48-52E2-7BB6BE98E6C9}"/>
              </a:ext>
            </a:extLst>
          </p:cNvPr>
          <p:cNvSpPr/>
          <p:nvPr/>
        </p:nvSpPr>
        <p:spPr>
          <a:xfrm>
            <a:off x="-682882" y="2753976"/>
            <a:ext cx="22727704" cy="72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A87589-1F4A-6916-542B-F3C0311777E6}"/>
              </a:ext>
            </a:extLst>
          </p:cNvPr>
          <p:cNvSpPr/>
          <p:nvPr/>
        </p:nvSpPr>
        <p:spPr>
          <a:xfrm>
            <a:off x="-530482" y="188576"/>
            <a:ext cx="22727704" cy="72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CD25AE-BB94-FCD2-4520-69960D6139D1}"/>
              </a:ext>
            </a:extLst>
          </p:cNvPr>
          <p:cNvSpPr/>
          <p:nvPr/>
        </p:nvSpPr>
        <p:spPr>
          <a:xfrm>
            <a:off x="584200" y="3467099"/>
            <a:ext cx="9740900" cy="8567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D0780A7E-602B-B464-83AE-CBEEADCBE49F}"/>
              </a:ext>
            </a:extLst>
          </p:cNvPr>
          <p:cNvSpPr/>
          <p:nvPr/>
        </p:nvSpPr>
        <p:spPr>
          <a:xfrm>
            <a:off x="584200" y="3418135"/>
            <a:ext cx="3961662" cy="800100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2800" b="1" dirty="0"/>
              <a:t>  1. Introduction</a:t>
            </a:r>
            <a:endParaRPr lang="ko-KR" altLang="en-US" sz="2800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14F023E-0B37-57CB-7A14-046A17404933}"/>
              </a:ext>
            </a:extLst>
          </p:cNvPr>
          <p:cNvGrpSpPr/>
          <p:nvPr/>
        </p:nvGrpSpPr>
        <p:grpSpPr>
          <a:xfrm>
            <a:off x="10914052" y="3467100"/>
            <a:ext cx="9740900" cy="10265229"/>
            <a:chOff x="584200" y="3418135"/>
            <a:chExt cx="9740900" cy="93436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301B56E-8E29-F3DE-128C-09594FBB9AF9}"/>
                </a:ext>
              </a:extLst>
            </p:cNvPr>
            <p:cNvSpPr/>
            <p:nvPr/>
          </p:nvSpPr>
          <p:spPr>
            <a:xfrm>
              <a:off x="584200" y="3467099"/>
              <a:ext cx="9740900" cy="929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오각형 22">
              <a:extLst>
                <a:ext uri="{FF2B5EF4-FFF2-40B4-BE49-F238E27FC236}">
                  <a16:creationId xmlns:a16="http://schemas.microsoft.com/office/drawing/2014/main" id="{23037AD3-1E10-5377-82BF-17A8A5383735}"/>
                </a:ext>
              </a:extLst>
            </p:cNvPr>
            <p:cNvSpPr/>
            <p:nvPr/>
          </p:nvSpPr>
          <p:spPr>
            <a:xfrm>
              <a:off x="584200" y="3418135"/>
              <a:ext cx="4516448" cy="667197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b="1" dirty="0"/>
                <a:t>  4. Model Experiment</a:t>
              </a:r>
              <a:endParaRPr lang="ko-KR" altLang="en-US" sz="2800" b="1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842A8B3-CE87-0C50-1B60-6B1DE856D127}"/>
              </a:ext>
            </a:extLst>
          </p:cNvPr>
          <p:cNvGrpSpPr/>
          <p:nvPr/>
        </p:nvGrpSpPr>
        <p:grpSpPr>
          <a:xfrm>
            <a:off x="600970" y="12195692"/>
            <a:ext cx="9740901" cy="7314765"/>
            <a:chOff x="584199" y="3418135"/>
            <a:chExt cx="9740901" cy="1242741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876B66C-F578-3991-0D35-13A32B5B2A9C}"/>
                </a:ext>
              </a:extLst>
            </p:cNvPr>
            <p:cNvSpPr/>
            <p:nvPr/>
          </p:nvSpPr>
          <p:spPr>
            <a:xfrm>
              <a:off x="584200" y="3467100"/>
              <a:ext cx="9740900" cy="123784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화살표: 오각형 27">
              <a:extLst>
                <a:ext uri="{FF2B5EF4-FFF2-40B4-BE49-F238E27FC236}">
                  <a16:creationId xmlns:a16="http://schemas.microsoft.com/office/drawing/2014/main" id="{74A8200C-3DB7-8F3F-AC83-7F574A587AAE}"/>
                </a:ext>
              </a:extLst>
            </p:cNvPr>
            <p:cNvSpPr/>
            <p:nvPr/>
          </p:nvSpPr>
          <p:spPr>
            <a:xfrm>
              <a:off x="584199" y="3418135"/>
              <a:ext cx="9616305" cy="1474605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b="1" dirty="0"/>
                <a:t>  2. HSI Dataset</a:t>
              </a:r>
              <a:endParaRPr lang="ko-KR" altLang="en-US" sz="2800" b="1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22405B9-75E6-9F21-4E71-27144CAFBBC6}"/>
              </a:ext>
            </a:extLst>
          </p:cNvPr>
          <p:cNvGrpSpPr/>
          <p:nvPr/>
        </p:nvGrpSpPr>
        <p:grpSpPr>
          <a:xfrm>
            <a:off x="538672" y="19958755"/>
            <a:ext cx="9740900" cy="10056753"/>
            <a:chOff x="538672" y="17249039"/>
            <a:chExt cx="9740900" cy="1276647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96DA806-B82E-8BA4-FACE-B96ADE4A6813}"/>
                </a:ext>
              </a:extLst>
            </p:cNvPr>
            <p:cNvSpPr/>
            <p:nvPr/>
          </p:nvSpPr>
          <p:spPr>
            <a:xfrm>
              <a:off x="538672" y="17249039"/>
              <a:ext cx="9740900" cy="12766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화살표: 오각형 32">
              <a:extLst>
                <a:ext uri="{FF2B5EF4-FFF2-40B4-BE49-F238E27FC236}">
                  <a16:creationId xmlns:a16="http://schemas.microsoft.com/office/drawing/2014/main" id="{D97CF36F-5FCC-EC40-4430-7237EE99016B}"/>
                </a:ext>
              </a:extLst>
            </p:cNvPr>
            <p:cNvSpPr/>
            <p:nvPr/>
          </p:nvSpPr>
          <p:spPr>
            <a:xfrm>
              <a:off x="538672" y="17249042"/>
              <a:ext cx="5622015" cy="824905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b="1" dirty="0"/>
                <a:t>  3.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PCB Segmentation Model</a:t>
              </a:r>
              <a:endParaRPr lang="ko-KR" altLang="en-US" sz="2800" b="1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D9ADB5E-CE36-9081-544C-16E4E9EF267A}"/>
              </a:ext>
            </a:extLst>
          </p:cNvPr>
          <p:cNvGrpSpPr/>
          <p:nvPr/>
        </p:nvGrpSpPr>
        <p:grpSpPr>
          <a:xfrm>
            <a:off x="10891853" y="14024824"/>
            <a:ext cx="9740900" cy="11905218"/>
            <a:chOff x="584200" y="3418135"/>
            <a:chExt cx="9740900" cy="687627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705B0B1-A873-D57C-34E4-B4FDDC67E03E}"/>
                </a:ext>
              </a:extLst>
            </p:cNvPr>
            <p:cNvSpPr/>
            <p:nvPr/>
          </p:nvSpPr>
          <p:spPr>
            <a:xfrm>
              <a:off x="584200" y="3467099"/>
              <a:ext cx="9740900" cy="68273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화살표: 오각형 37">
              <a:extLst>
                <a:ext uri="{FF2B5EF4-FFF2-40B4-BE49-F238E27FC236}">
                  <a16:creationId xmlns:a16="http://schemas.microsoft.com/office/drawing/2014/main" id="{10830D01-5186-5924-556F-49EB277022B4}"/>
                </a:ext>
              </a:extLst>
            </p:cNvPr>
            <p:cNvSpPr/>
            <p:nvPr/>
          </p:nvSpPr>
          <p:spPr>
            <a:xfrm>
              <a:off x="584200" y="3418135"/>
              <a:ext cx="3738547" cy="532975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b="1" dirty="0"/>
                <a:t>  5. Discussion </a:t>
              </a:r>
              <a:endParaRPr lang="ko-KR" altLang="en-US" sz="2400" b="1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CA1BFB7-7AB6-5334-942B-DA48D7CD8F05}"/>
              </a:ext>
            </a:extLst>
          </p:cNvPr>
          <p:cNvGrpSpPr/>
          <p:nvPr/>
        </p:nvGrpSpPr>
        <p:grpSpPr>
          <a:xfrm>
            <a:off x="10914052" y="26092910"/>
            <a:ext cx="9740900" cy="3953480"/>
            <a:chOff x="584200" y="3418135"/>
            <a:chExt cx="9740900" cy="3912757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78BD197-DD79-CEAE-0616-90B34FF0FE91}"/>
                </a:ext>
              </a:extLst>
            </p:cNvPr>
            <p:cNvSpPr/>
            <p:nvPr/>
          </p:nvSpPr>
          <p:spPr>
            <a:xfrm>
              <a:off x="584200" y="3474908"/>
              <a:ext cx="9740900" cy="38559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화살표: 오각형 47">
              <a:extLst>
                <a:ext uri="{FF2B5EF4-FFF2-40B4-BE49-F238E27FC236}">
                  <a16:creationId xmlns:a16="http://schemas.microsoft.com/office/drawing/2014/main" id="{F1CC191C-FF58-B30F-DDA0-0EB420493090}"/>
                </a:ext>
              </a:extLst>
            </p:cNvPr>
            <p:cNvSpPr/>
            <p:nvPr/>
          </p:nvSpPr>
          <p:spPr>
            <a:xfrm>
              <a:off x="584200" y="3418135"/>
              <a:ext cx="3716348" cy="539025"/>
            </a:xfrm>
            <a:prstGeom prst="homePlat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b="1" dirty="0"/>
                <a:t> 6. Conclusion</a:t>
              </a:r>
              <a:endParaRPr lang="ko-KR" altLang="en-US" sz="2800" b="1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A81E18E-B3D9-A383-0DD7-C74C0B0E8596}"/>
              </a:ext>
            </a:extLst>
          </p:cNvPr>
          <p:cNvSpPr txBox="1"/>
          <p:nvPr/>
        </p:nvSpPr>
        <p:spPr>
          <a:xfrm>
            <a:off x="836327" y="4232209"/>
            <a:ext cx="92422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 1.1 Problem Statement</a:t>
            </a:r>
          </a:p>
          <a:p>
            <a:r>
              <a:rPr lang="en-US" altLang="ko-KR" b="1" dirty="0"/>
              <a:t>	Printed Circuit Boards(PCBs)</a:t>
            </a:r>
            <a:r>
              <a:rPr lang="en-US" altLang="ko-KR" dirty="0"/>
              <a:t> contains valuable metals.</a:t>
            </a:r>
          </a:p>
          <a:p>
            <a:pPr lvl="1"/>
            <a:r>
              <a:rPr lang="en-US" altLang="ko-KR" dirty="0"/>
              <a:t>	Efficient segmentation of components (e.g., ICs, capacitors, connectors) is 	critical for automated recycling.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RGB</a:t>
            </a:r>
            <a:r>
              <a:rPr lang="ko-KR" altLang="en-US" dirty="0"/>
              <a:t> 한계로 </a:t>
            </a:r>
            <a:r>
              <a:rPr lang="en-US" altLang="ko-KR" dirty="0"/>
              <a:t>HSI</a:t>
            </a:r>
            <a:r>
              <a:rPr lang="ko-KR" altLang="en-US" dirty="0"/>
              <a:t>로 한다</a:t>
            </a:r>
            <a:endParaRPr lang="en-US" altLang="ko-KR" dirty="0"/>
          </a:p>
          <a:p>
            <a:pPr lvl="1"/>
            <a:r>
              <a:rPr lang="ko-KR" altLang="en-US" dirty="0"/>
              <a:t>키워드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PCB recycling, HSI, Spectrum channel reduction block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   1.2 HSI(Hyperspectral Imaging)</a:t>
            </a:r>
          </a:p>
          <a:p>
            <a:r>
              <a:rPr lang="en-US" altLang="ko-KR" dirty="0"/>
              <a:t>	Traditional </a:t>
            </a:r>
            <a:r>
              <a:rPr lang="en-US" altLang="ko-KR" b="1" dirty="0"/>
              <a:t>RGB imaging</a:t>
            </a:r>
            <a:r>
              <a:rPr lang="en-US" altLang="ko-KR" dirty="0"/>
              <a:t> lacks the ability to differentiate visually similar parts</a:t>
            </a:r>
          </a:p>
          <a:p>
            <a:r>
              <a:rPr lang="en-US" altLang="ko-KR" dirty="0"/>
              <a:t>	</a:t>
            </a:r>
            <a:r>
              <a:rPr lang="en-US" altLang="ko-KR" b="1" dirty="0"/>
              <a:t>HSI</a:t>
            </a:r>
            <a:r>
              <a:rPr lang="en-US" altLang="ko-KR" dirty="0"/>
              <a:t> captures rich spectral signatures, enabling better material 	discrimination. </a:t>
            </a:r>
          </a:p>
          <a:p>
            <a:endParaRPr lang="en-US" altLang="ko-KR" dirty="0"/>
          </a:p>
          <a:p>
            <a:r>
              <a:rPr lang="en-US" altLang="ko-KR" dirty="0"/>
              <a:t>	&gt;</a:t>
            </a:r>
            <a:r>
              <a:rPr lang="ko-KR" altLang="en-US" dirty="0"/>
              <a:t> </a:t>
            </a:r>
            <a:r>
              <a:rPr lang="en-US" altLang="ko-KR" dirty="0"/>
              <a:t>This offers a non-destructive and contactless method for analyzing and 	classifying  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카메라 설명</a:t>
            </a:r>
            <a:r>
              <a:rPr lang="en-US" altLang="ko-KR" dirty="0"/>
              <a:t>,</a:t>
            </a:r>
            <a:r>
              <a:rPr lang="ko-KR" altLang="en-US" dirty="0"/>
              <a:t> 실험 환경</a:t>
            </a:r>
            <a:r>
              <a:rPr lang="en-US" altLang="ko-KR" dirty="0"/>
              <a:t>(</a:t>
            </a:r>
            <a:r>
              <a:rPr lang="ko-KR" altLang="en-US" dirty="0"/>
              <a:t>논문 참고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PCB components, preserving </a:t>
            </a:r>
            <a:r>
              <a:rPr lang="en-US" altLang="ko-KR" b="1" dirty="0"/>
              <a:t>reusability and structural integrity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en-US" altLang="ko-KR" b="1" dirty="0"/>
              <a:t>   1.3 Proposed Approach</a:t>
            </a:r>
          </a:p>
          <a:p>
            <a:r>
              <a:rPr lang="en-US" altLang="ko-KR" b="1" dirty="0"/>
              <a:t>	</a:t>
            </a:r>
            <a:r>
              <a:rPr lang="en-US" altLang="ko-KR" dirty="0"/>
              <a:t>(214</a:t>
            </a:r>
            <a:r>
              <a:rPr lang="ko-KR" altLang="en-US" dirty="0"/>
              <a:t> 채널에 적합한 </a:t>
            </a:r>
            <a:r>
              <a:rPr lang="en-US" altLang="ko-KR" dirty="0" err="1"/>
              <a:t>Unet</a:t>
            </a:r>
            <a:r>
              <a:rPr lang="en-US" altLang="ko-KR" dirty="0"/>
              <a:t> model</a:t>
            </a:r>
            <a:r>
              <a:rPr lang="ko-KR" altLang="en-US" dirty="0"/>
              <a:t> 구조</a:t>
            </a:r>
            <a:r>
              <a:rPr lang="en-US" altLang="ko-KR" dirty="0"/>
              <a:t>)</a:t>
            </a:r>
          </a:p>
          <a:p>
            <a:r>
              <a:rPr lang="en" altLang="ko-KR" dirty="0"/>
              <a:t>	Introduce </a:t>
            </a:r>
            <a:r>
              <a:rPr lang="en" altLang="ko-KR" b="1" dirty="0"/>
              <a:t>end-to-end segmentation models</a:t>
            </a:r>
            <a:r>
              <a:rPr lang="en" altLang="ko-KR" dirty="0"/>
              <a:t> that use 	(1) reduce spectral dimensionality while </a:t>
            </a:r>
          </a:p>
          <a:p>
            <a:r>
              <a:rPr lang="en" altLang="ko-KR" dirty="0"/>
              <a:t>	(2) preserving segmentation accuracy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성능 개선했다</a:t>
            </a:r>
            <a:endParaRPr lang="en-US" altLang="ko-KR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C0BD07-1059-CA5B-1244-31D100C28281}"/>
              </a:ext>
            </a:extLst>
          </p:cNvPr>
          <p:cNvSpPr txBox="1"/>
          <p:nvPr/>
        </p:nvSpPr>
        <p:spPr>
          <a:xfrm>
            <a:off x="1004898" y="13222653"/>
            <a:ext cx="6106138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b="1" dirty="0"/>
              <a:t>2.1 PCB-Vision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53 PCB samples 224-band HSI</a:t>
            </a:r>
          </a:p>
          <a:p>
            <a:pPr lvl="1"/>
            <a:r>
              <a:rPr lang="en-US" altLang="ko-KR" dirty="0"/>
              <a:t>   - Train(126), </a:t>
            </a:r>
            <a:r>
              <a:rPr lang="en-US" altLang="ko-KR" dirty="0" err="1"/>
              <a:t>val</a:t>
            </a:r>
            <a:r>
              <a:rPr lang="en-US" altLang="ko-KR" dirty="0"/>
              <a:t>(3), test(30)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 labeled classes : IC, Capacitor, Connector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spcAft>
                <a:spcPts val="600"/>
              </a:spcAft>
            </a:pPr>
            <a:r>
              <a:rPr lang="en-US" altLang="ko-KR" sz="2000" b="1" dirty="0"/>
              <a:t>2.2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Background(</a:t>
            </a:r>
            <a:r>
              <a:rPr lang="ko-KR" altLang="en-US" dirty="0"/>
              <a:t>뭘</a:t>
            </a:r>
            <a:r>
              <a:rPr lang="en-US" altLang="ko-KR" dirty="0"/>
              <a:t>) masking using PCB masks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상세히 </a:t>
            </a:r>
            <a:r>
              <a:rPr lang="ko-KR" altLang="en-US" dirty="0" err="1"/>
              <a:t>시각회</a:t>
            </a:r>
            <a:r>
              <a:rPr lang="ko-KR" altLang="en-US" dirty="0"/>
              <a:t> 필요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Spectral normalization (white/dark reference)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spcAft>
                <a:spcPts val="600"/>
              </a:spcAft>
            </a:pPr>
            <a:r>
              <a:rPr lang="en-US" altLang="ko-KR" sz="2000" b="1" dirty="0"/>
              <a:t>2.3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Evaluation Metric(</a:t>
            </a:r>
            <a:r>
              <a:rPr lang="ko-KR" altLang="en-US" sz="2000" b="1" dirty="0"/>
              <a:t>삭제</a:t>
            </a:r>
            <a:r>
              <a:rPr lang="en-US" altLang="ko-KR" sz="2000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IoU</a:t>
            </a:r>
            <a:r>
              <a:rPr lang="en-US" altLang="ko-KR" dirty="0"/>
              <a:t>(spatial prediction quality)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F1 Score(balance between precision and recall)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이미지별 스펙트럼 명시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 </a:t>
            </a:r>
            <a:r>
              <a:rPr lang="en-US" altLang="ko-KR" dirty="0"/>
              <a:t>Tensor </a:t>
            </a:r>
            <a:r>
              <a:rPr lang="ko-KR" altLang="en-US" dirty="0"/>
              <a:t>로 표현해서 </a:t>
            </a:r>
            <a:endParaRPr lang="en-US" altLang="ko-K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D0E949-E936-5430-89DB-3E687AD17450}"/>
              </a:ext>
            </a:extLst>
          </p:cNvPr>
          <p:cNvSpPr txBox="1"/>
          <p:nvPr/>
        </p:nvSpPr>
        <p:spPr>
          <a:xfrm>
            <a:off x="2277741" y="11600888"/>
            <a:ext cx="6183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Figure 1.</a:t>
            </a:r>
            <a:r>
              <a:rPr lang="en-US" altLang="ko-KR" sz="1600" dirty="0"/>
              <a:t> RGB Image and HSI Comparison</a:t>
            </a:r>
            <a:endParaRPr lang="ko-KR" altLang="en-US" sz="16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6F1C7E2-2DFF-A4F8-95E0-63AB088BD82C}"/>
              </a:ext>
            </a:extLst>
          </p:cNvPr>
          <p:cNvSpPr txBox="1"/>
          <p:nvPr/>
        </p:nvSpPr>
        <p:spPr>
          <a:xfrm>
            <a:off x="860516" y="27685463"/>
            <a:ext cx="92218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(Baseline model #2) PCA + U-net</a:t>
            </a:r>
          </a:p>
          <a:p>
            <a:r>
              <a:rPr lang="en-US" altLang="ko-KR" dirty="0"/>
              <a:t>     </a:t>
            </a:r>
            <a:r>
              <a:rPr lang="en" altLang="ko-KR" dirty="0"/>
              <a:t>The hyperspectral input 224 is reduced to 3 channels using PCA</a:t>
            </a:r>
            <a:endParaRPr lang="ko-KR" alt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3A5458F-C85C-08E2-DAF6-CBC26254357A}"/>
              </a:ext>
            </a:extLst>
          </p:cNvPr>
          <p:cNvSpPr txBox="1"/>
          <p:nvPr/>
        </p:nvSpPr>
        <p:spPr>
          <a:xfrm>
            <a:off x="11252575" y="4354353"/>
            <a:ext cx="89198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000" b="1" dirty="0"/>
              <a:t>4.1 PCB segmentation result</a:t>
            </a:r>
          </a:p>
          <a:p>
            <a:r>
              <a:rPr lang="en-US" altLang="ko-KR" dirty="0"/>
              <a:t>F1Score, </a:t>
            </a:r>
            <a:r>
              <a:rPr lang="en-US" altLang="ko-KR" dirty="0" err="1"/>
              <a:t>IoU</a:t>
            </a:r>
            <a:r>
              <a:rPr lang="en-US" altLang="ko-KR" dirty="0"/>
              <a:t> </a:t>
            </a:r>
            <a:r>
              <a:rPr lang="ko-KR" altLang="en-US" dirty="0"/>
              <a:t>간단한 의미설명</a:t>
            </a:r>
            <a:endParaRPr lang="en-US" altLang="ko-KR" dirty="0"/>
          </a:p>
          <a:p>
            <a:r>
              <a:rPr lang="en-US" altLang="ko-KR" dirty="0"/>
              <a:t>     The resized HSI images (640x640x214) were used to train the models under each input strategy, and their segmentation performance was subsequently evaluated.</a:t>
            </a:r>
          </a:p>
          <a:p>
            <a:r>
              <a:rPr lang="ko-KR" altLang="en-US" dirty="0" err="1"/>
              <a:t>ㅁ</a:t>
            </a:r>
            <a:endParaRPr lang="ko-KR" alt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F5E9C57-7E56-2F0D-C40B-242F700C612D}"/>
              </a:ext>
            </a:extLst>
          </p:cNvPr>
          <p:cNvSpPr txBox="1"/>
          <p:nvPr/>
        </p:nvSpPr>
        <p:spPr>
          <a:xfrm>
            <a:off x="11244902" y="5729718"/>
            <a:ext cx="823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Table 1.</a:t>
            </a:r>
            <a:r>
              <a:rPr lang="en-US" altLang="ko-KR" dirty="0"/>
              <a:t> F1 Score Comparison across PCB Component Classes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2A746-6FA9-2BCF-410B-73938D08DFA8}"/>
              </a:ext>
            </a:extLst>
          </p:cNvPr>
          <p:cNvSpPr txBox="1"/>
          <p:nvPr/>
        </p:nvSpPr>
        <p:spPr>
          <a:xfrm>
            <a:off x="836327" y="20705714"/>
            <a:ext cx="9221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</a:t>
            </a:r>
            <a:r>
              <a:rPr lang="en" altLang="ko-KR" dirty="0"/>
              <a:t>In this project, we compare model outputs by applying three different input strategies to the same dataset.</a:t>
            </a:r>
            <a:br>
              <a:rPr lang="en" altLang="ko-KR" dirty="0"/>
            </a:br>
            <a:r>
              <a:rPr lang="en" altLang="ko-KR" dirty="0"/>
              <a:t>The baseline models used in prior studies include </a:t>
            </a:r>
            <a:r>
              <a:rPr lang="en" altLang="ko-KR" b="1" dirty="0"/>
              <a:t>U-Net</a:t>
            </a:r>
            <a:r>
              <a:rPr lang="en" altLang="ko-KR" dirty="0"/>
              <a:t>, </a:t>
            </a:r>
            <a:r>
              <a:rPr lang="en" altLang="ko-KR" b="1" dirty="0" err="1"/>
              <a:t>ResU</a:t>
            </a:r>
            <a:r>
              <a:rPr lang="en" altLang="ko-KR" b="1" dirty="0"/>
              <a:t>-Net</a:t>
            </a:r>
            <a:r>
              <a:rPr lang="en" altLang="ko-KR" dirty="0"/>
              <a:t>, and </a:t>
            </a:r>
            <a:r>
              <a:rPr lang="en" altLang="ko-KR" b="1" dirty="0"/>
              <a:t>Attention U-Net</a:t>
            </a:r>
            <a:r>
              <a:rPr lang="en" altLang="ko-KR" dirty="0"/>
              <a:t>.(bock input data </a:t>
            </a:r>
            <a:r>
              <a:rPr lang="ko-KR" altLang="en-US" dirty="0"/>
              <a:t>표시그림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7278F9-92EB-8805-72AD-32F60C2E16C6}"/>
              </a:ext>
            </a:extLst>
          </p:cNvPr>
          <p:cNvSpPr txBox="1"/>
          <p:nvPr/>
        </p:nvSpPr>
        <p:spPr>
          <a:xfrm>
            <a:off x="890624" y="26856020"/>
            <a:ext cx="92218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(Baseline model #1) U-net with Full Spectrum Input</a:t>
            </a:r>
          </a:p>
          <a:p>
            <a:r>
              <a:rPr lang="en-US" altLang="ko-KR" dirty="0"/>
              <a:t>     </a:t>
            </a:r>
            <a:r>
              <a:rPr lang="en" altLang="ko-KR" dirty="0"/>
              <a:t>The hyperspectral input 224 is directly applied to U-Net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BBCC0-41D6-0575-ED7F-E7759B05B91C}"/>
              </a:ext>
            </a:extLst>
          </p:cNvPr>
          <p:cNvSpPr txBox="1"/>
          <p:nvPr/>
        </p:nvSpPr>
        <p:spPr>
          <a:xfrm>
            <a:off x="990344" y="28688508"/>
            <a:ext cx="9221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(Proposed Model) U-Net + Spectrum channel reduction block</a:t>
            </a:r>
          </a:p>
          <a:p>
            <a:r>
              <a:rPr lang="en-US" altLang="ko-KR" dirty="0"/>
              <a:t> </a:t>
            </a:r>
            <a:r>
              <a:rPr lang="en" altLang="ko-KR" dirty="0"/>
              <a:t>The hyperspectral input 224 is reduced to </a:t>
            </a:r>
            <a:r>
              <a:rPr lang="en-US" altLang="ko-KR" dirty="0"/>
              <a:t>128</a:t>
            </a:r>
            <a:r>
              <a:rPr lang="en" altLang="ko-KR" dirty="0"/>
              <a:t> channels</a:t>
            </a:r>
            <a:r>
              <a:rPr lang="ko-KR" altLang="en-US" dirty="0"/>
              <a:t> </a:t>
            </a:r>
            <a:r>
              <a:rPr lang="en-US" altLang="ko-KR" dirty="0"/>
              <a:t>then to 3</a:t>
            </a:r>
            <a:r>
              <a:rPr lang="en" altLang="ko-KR" dirty="0"/>
              <a:t> using 1x1 CONV layers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86433F-E930-A15C-0C6F-E0108B17BAEA}"/>
              </a:ext>
            </a:extLst>
          </p:cNvPr>
          <p:cNvSpPr txBox="1"/>
          <p:nvPr/>
        </p:nvSpPr>
        <p:spPr>
          <a:xfrm>
            <a:off x="11252575" y="9743032"/>
            <a:ext cx="11536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Table 2.</a:t>
            </a:r>
            <a:r>
              <a:rPr lang="en-US" altLang="ko-KR" dirty="0"/>
              <a:t> </a:t>
            </a:r>
            <a:r>
              <a:rPr lang="en-US" altLang="ko-KR" dirty="0" err="1"/>
              <a:t>IoU</a:t>
            </a:r>
            <a:r>
              <a:rPr lang="en-US" altLang="ko-KR" dirty="0"/>
              <a:t> Comparison across PCB Component Classes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894D97C-BB5C-3722-EA10-8733866D9850}"/>
              </a:ext>
            </a:extLst>
          </p:cNvPr>
          <p:cNvSpPr txBox="1"/>
          <p:nvPr/>
        </p:nvSpPr>
        <p:spPr>
          <a:xfrm>
            <a:off x="11244901" y="26393318"/>
            <a:ext cx="9079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기존연구에서 뭘 개선했는가</a:t>
            </a:r>
            <a:endParaRPr lang="en" altLang="ko-KR" b="1" dirty="0"/>
          </a:p>
          <a:p>
            <a:endParaRPr lang="en" altLang="ko-KR" b="1" dirty="0"/>
          </a:p>
          <a:p>
            <a:r>
              <a:rPr lang="en-US" altLang="ko-KR" b="1" dirty="0"/>
              <a:t>2.</a:t>
            </a:r>
            <a:r>
              <a:rPr lang="ko-KR" altLang="en-US" b="1" dirty="0"/>
              <a:t> </a:t>
            </a:r>
            <a:r>
              <a:rPr lang="en-US" altLang="ko-KR" b="1" dirty="0"/>
              <a:t>%</a:t>
            </a:r>
            <a:r>
              <a:rPr lang="ko-KR" altLang="en-US" b="1" dirty="0"/>
              <a:t> 숫자로 표현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3.</a:t>
            </a:r>
            <a:r>
              <a:rPr lang="ko-KR" altLang="en-US" b="1" dirty="0"/>
              <a:t> </a:t>
            </a:r>
            <a:r>
              <a:rPr lang="en-US" altLang="ko-KR" b="1" dirty="0"/>
              <a:t>Further work</a:t>
            </a:r>
            <a:endParaRPr lang="en" altLang="ko-KR" b="1" dirty="0"/>
          </a:p>
          <a:p>
            <a:r>
              <a:rPr lang="en" altLang="ko-KR" b="1" dirty="0"/>
              <a:t>Contribution</a:t>
            </a:r>
          </a:p>
          <a:p>
            <a:r>
              <a:rPr lang="en" altLang="ko-KR" dirty="0"/>
              <a:t>Three input strategies were evaluated for PCB hyperspectral segmentation: </a:t>
            </a:r>
          </a:p>
          <a:p>
            <a:r>
              <a:rPr lang="en" altLang="ko-KR" dirty="0"/>
              <a:t>PCA-based, </a:t>
            </a:r>
          </a:p>
          <a:p>
            <a:r>
              <a:rPr lang="en" altLang="ko-KR" dirty="0"/>
              <a:t>full-channel, </a:t>
            </a:r>
          </a:p>
          <a:p>
            <a:r>
              <a:rPr lang="en" altLang="ko-KR" dirty="0"/>
              <a:t>and 1×1 convolutional reduction. </a:t>
            </a:r>
          </a:p>
          <a:p>
            <a:endParaRPr lang="en" altLang="ko-KR" b="1" dirty="0"/>
          </a:p>
          <a:p>
            <a:r>
              <a:rPr lang="en" altLang="ko-KR" b="1" dirty="0"/>
              <a:t>- 1x1 convolution model achieves highest efficiency compared to parameter/GFLOPs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3E7EF5-B485-6D99-8176-F173496A8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3918"/>
              </p:ext>
            </p:extLst>
          </p:nvPr>
        </p:nvGraphicFramePr>
        <p:xfrm>
          <a:off x="10998873" y="6106694"/>
          <a:ext cx="9586603" cy="368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8971">
                  <a:extLst>
                    <a:ext uri="{9D8B030D-6E8A-4147-A177-3AD203B41FA5}">
                      <a16:colId xmlns:a16="http://schemas.microsoft.com/office/drawing/2014/main" val="3580276108"/>
                    </a:ext>
                  </a:extLst>
                </a:gridCol>
                <a:gridCol w="1116777">
                  <a:extLst>
                    <a:ext uri="{9D8B030D-6E8A-4147-A177-3AD203B41FA5}">
                      <a16:colId xmlns:a16="http://schemas.microsoft.com/office/drawing/2014/main" val="828443730"/>
                    </a:ext>
                  </a:extLst>
                </a:gridCol>
                <a:gridCol w="1482171">
                  <a:extLst>
                    <a:ext uri="{9D8B030D-6E8A-4147-A177-3AD203B41FA5}">
                      <a16:colId xmlns:a16="http://schemas.microsoft.com/office/drawing/2014/main" val="3860385348"/>
                    </a:ext>
                  </a:extLst>
                </a:gridCol>
                <a:gridCol w="1482171">
                  <a:extLst>
                    <a:ext uri="{9D8B030D-6E8A-4147-A177-3AD203B41FA5}">
                      <a16:colId xmlns:a16="http://schemas.microsoft.com/office/drawing/2014/main" val="2502830990"/>
                    </a:ext>
                  </a:extLst>
                </a:gridCol>
                <a:gridCol w="1482171">
                  <a:extLst>
                    <a:ext uri="{9D8B030D-6E8A-4147-A177-3AD203B41FA5}">
                      <a16:colId xmlns:a16="http://schemas.microsoft.com/office/drawing/2014/main" val="3930386583"/>
                    </a:ext>
                  </a:extLst>
                </a:gridCol>
                <a:gridCol w="1482171">
                  <a:extLst>
                    <a:ext uri="{9D8B030D-6E8A-4147-A177-3AD203B41FA5}">
                      <a16:colId xmlns:a16="http://schemas.microsoft.com/office/drawing/2014/main" val="3864166316"/>
                    </a:ext>
                  </a:extLst>
                </a:gridCol>
                <a:gridCol w="1482171">
                  <a:extLst>
                    <a:ext uri="{9D8B030D-6E8A-4147-A177-3AD203B41FA5}">
                      <a16:colId xmlns:a16="http://schemas.microsoft.com/office/drawing/2014/main" val="3427994786"/>
                    </a:ext>
                  </a:extLst>
                </a:gridCol>
              </a:tblGrid>
              <a:tr h="432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Metric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Base Architecture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Spectrum Channel Reduction Block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Others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IC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Capacitor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Connectors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009898"/>
                  </a:ext>
                </a:extLst>
              </a:tr>
              <a:tr h="254598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F1 Score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U-net</a:t>
                      </a:r>
                      <a:endParaRPr lang="ko-KR" altLang="en-US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PCA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0.95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7743072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None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0.95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0.75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0.31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9602390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Ours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0.96</a:t>
                      </a:r>
                      <a:endParaRPr lang="ko-KR" altLang="en-US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0.67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0.58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0.46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1925709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Attention U-net</a:t>
                      </a:r>
                      <a:endParaRPr lang="ko-KR" altLang="en-US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PCA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0.94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1842042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None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0.97</a:t>
                      </a:r>
                      <a:endParaRPr lang="ko-KR" altLang="en-US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0.71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0.65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0.66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5749742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Ours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0.96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0.36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2649796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ResUnet</a:t>
                      </a:r>
                      <a:endParaRPr lang="ko-KR" altLang="en-US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PCA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0.94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1246020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None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0.96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0.74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8551073"/>
                  </a:ext>
                </a:extLst>
              </a:tr>
              <a:tr h="2545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Ours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0.97</a:t>
                      </a:r>
                      <a:endParaRPr lang="ko-KR" altLang="en-US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59705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8DF397-10CE-11DC-64C1-5DC5F58C9434}"/>
              </a:ext>
            </a:extLst>
          </p:cNvPr>
          <p:cNvGraphicFramePr>
            <a:graphicFrameLocks noGrp="1"/>
          </p:cNvGraphicFramePr>
          <p:nvPr/>
        </p:nvGraphicFramePr>
        <p:xfrm>
          <a:off x="11018142" y="10181524"/>
          <a:ext cx="9532719" cy="326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019">
                  <a:extLst>
                    <a:ext uri="{9D8B030D-6E8A-4147-A177-3AD203B41FA5}">
                      <a16:colId xmlns:a16="http://schemas.microsoft.com/office/drawing/2014/main" val="4181602872"/>
                    </a:ext>
                  </a:extLst>
                </a:gridCol>
                <a:gridCol w="1110500">
                  <a:extLst>
                    <a:ext uri="{9D8B030D-6E8A-4147-A177-3AD203B41FA5}">
                      <a16:colId xmlns:a16="http://schemas.microsoft.com/office/drawing/2014/main" val="3271022208"/>
                    </a:ext>
                  </a:extLst>
                </a:gridCol>
                <a:gridCol w="1473840">
                  <a:extLst>
                    <a:ext uri="{9D8B030D-6E8A-4147-A177-3AD203B41FA5}">
                      <a16:colId xmlns:a16="http://schemas.microsoft.com/office/drawing/2014/main" val="2174383640"/>
                    </a:ext>
                  </a:extLst>
                </a:gridCol>
                <a:gridCol w="1473840">
                  <a:extLst>
                    <a:ext uri="{9D8B030D-6E8A-4147-A177-3AD203B41FA5}">
                      <a16:colId xmlns:a16="http://schemas.microsoft.com/office/drawing/2014/main" val="208673650"/>
                    </a:ext>
                  </a:extLst>
                </a:gridCol>
                <a:gridCol w="1473840">
                  <a:extLst>
                    <a:ext uri="{9D8B030D-6E8A-4147-A177-3AD203B41FA5}">
                      <a16:colId xmlns:a16="http://schemas.microsoft.com/office/drawing/2014/main" val="3810135334"/>
                    </a:ext>
                  </a:extLst>
                </a:gridCol>
                <a:gridCol w="1473840">
                  <a:extLst>
                    <a:ext uri="{9D8B030D-6E8A-4147-A177-3AD203B41FA5}">
                      <a16:colId xmlns:a16="http://schemas.microsoft.com/office/drawing/2014/main" val="2902807583"/>
                    </a:ext>
                  </a:extLst>
                </a:gridCol>
                <a:gridCol w="1473840">
                  <a:extLst>
                    <a:ext uri="{9D8B030D-6E8A-4147-A177-3AD203B41FA5}">
                      <a16:colId xmlns:a16="http://schemas.microsoft.com/office/drawing/2014/main" val="3144037493"/>
                    </a:ext>
                  </a:extLst>
                </a:gridCol>
              </a:tblGrid>
              <a:tr h="267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Metric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Model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Pre Process layer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Others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IC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Capacitor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Connectors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6096288"/>
                  </a:ext>
                </a:extLst>
              </a:tr>
              <a:tr h="157726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IoU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Unet</a:t>
                      </a:r>
                      <a:endParaRPr lang="ko-KR" altLang="en-US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PCA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0.95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9562556"/>
                  </a:ext>
                </a:extLst>
              </a:tr>
              <a:tr h="157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None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0.91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0.60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847512"/>
                  </a:ext>
                </a:extLst>
              </a:tr>
              <a:tr h="157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1x1 Conv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0.93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0.30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59615"/>
                  </a:ext>
                </a:extLst>
              </a:tr>
              <a:tr h="157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Attention </a:t>
                      </a:r>
                      <a:r>
                        <a:rPr lang="en-US" altLang="ko-KR" sz="1400" b="1" dirty="0" err="1"/>
                        <a:t>Unet</a:t>
                      </a:r>
                      <a:endParaRPr lang="ko-KR" altLang="en-US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PCA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0.90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013775"/>
                  </a:ext>
                </a:extLst>
              </a:tr>
              <a:tr h="157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None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0.95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87818"/>
                  </a:ext>
                </a:extLst>
              </a:tr>
              <a:tr h="1577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1x1 Conv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0.93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0.22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0.37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372272"/>
                  </a:ext>
                </a:extLst>
              </a:tr>
              <a:tr h="1577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ResUnet</a:t>
                      </a:r>
                      <a:endParaRPr lang="ko-KR" altLang="en-US" sz="14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PCA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0.90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1052038"/>
                  </a:ext>
                </a:extLst>
              </a:tr>
              <a:tr h="1577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None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0.94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0.36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0.34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389919"/>
                  </a:ext>
                </a:extLst>
              </a:tr>
              <a:tr h="15772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1x1 Conv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0.94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0.39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0324734"/>
                  </a:ext>
                </a:extLst>
              </a:tr>
            </a:tbl>
          </a:graphicData>
        </a:graphic>
      </p:graphicFrame>
      <p:grpSp>
        <p:nvGrpSpPr>
          <p:cNvPr id="49" name="그룹 48">
            <a:extLst>
              <a:ext uri="{FF2B5EF4-FFF2-40B4-BE49-F238E27FC236}">
                <a16:creationId xmlns:a16="http://schemas.microsoft.com/office/drawing/2014/main" id="{181EFFD8-D420-B3E0-948B-46789BA6B130}"/>
              </a:ext>
            </a:extLst>
          </p:cNvPr>
          <p:cNvGrpSpPr/>
          <p:nvPr/>
        </p:nvGrpSpPr>
        <p:grpSpPr>
          <a:xfrm>
            <a:off x="1272251" y="17588026"/>
            <a:ext cx="8679242" cy="2053906"/>
            <a:chOff x="1792995" y="6301576"/>
            <a:chExt cx="8679242" cy="2053906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8CEE83D-D52B-2382-F743-4C37FEEF2923}"/>
                </a:ext>
              </a:extLst>
            </p:cNvPr>
            <p:cNvGrpSpPr/>
            <p:nvPr/>
          </p:nvGrpSpPr>
          <p:grpSpPr>
            <a:xfrm>
              <a:off x="1792995" y="6301576"/>
              <a:ext cx="8679242" cy="2053906"/>
              <a:chOff x="1451382" y="6250392"/>
              <a:chExt cx="8679242" cy="2053906"/>
            </a:xfrm>
          </p:grpSpPr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5CA78C5B-2C42-9A4C-7F9F-157AF0E46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382" y="6250392"/>
                <a:ext cx="1885685" cy="1885685"/>
              </a:xfrm>
              <a:prstGeom prst="rect">
                <a:avLst/>
              </a:prstGeom>
            </p:spPr>
          </p:pic>
          <p:pic>
            <p:nvPicPr>
              <p:cNvPr id="97" name="그림 96" descr="보라색, 예술, 라일락, 마젠타이(가) 표시된 사진&#10;&#10;자동 생성된 설명">
                <a:extLst>
                  <a:ext uri="{FF2B5EF4-FFF2-40B4-BE49-F238E27FC236}">
                    <a16:creationId xmlns:a16="http://schemas.microsoft.com/office/drawing/2014/main" id="{C488580D-28B2-6702-DEEE-44419A2E5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3922" y="6422668"/>
                <a:ext cx="1886702" cy="1881630"/>
              </a:xfrm>
              <a:prstGeom prst="rect">
                <a:avLst/>
              </a:prstGeom>
              <a:scene3d>
                <a:camera prst="orthographicFront">
                  <a:rot lat="1800000" lon="2400000" rev="0"/>
                </a:camera>
                <a:lightRig rig="threePt" dir="t"/>
              </a:scene3d>
              <a:sp3d/>
            </p:spPr>
          </p:pic>
          <p:pic>
            <p:nvPicPr>
              <p:cNvPr id="98" name="그림 97" descr="보라색, 스크린샷, 라일락, 마젠타이(가) 표시된 사진&#10;&#10;자동 생성된 설명">
                <a:extLst>
                  <a:ext uri="{FF2B5EF4-FFF2-40B4-BE49-F238E27FC236}">
                    <a16:creationId xmlns:a16="http://schemas.microsoft.com/office/drawing/2014/main" id="{02E7AE87-3ACF-63DF-CEB3-4EFAF1AAB7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68046" y="6342899"/>
                <a:ext cx="1886702" cy="1881630"/>
              </a:xfrm>
              <a:prstGeom prst="rect">
                <a:avLst/>
              </a:prstGeom>
              <a:scene3d>
                <a:camera prst="orthographicFront">
                  <a:rot lat="1800000" lon="2400000" rev="0"/>
                </a:camera>
                <a:lightRig rig="threePt" dir="t"/>
              </a:scene3d>
              <a:sp3d/>
            </p:spPr>
          </p:pic>
          <p:pic>
            <p:nvPicPr>
              <p:cNvPr id="99" name="그림 98" descr="스크린샷, 보라색, 바이올렛색, 라일락이(가) 표시된 사진&#10;&#10;자동 생성된 설명">
                <a:extLst>
                  <a:ext uri="{FF2B5EF4-FFF2-40B4-BE49-F238E27FC236}">
                    <a16:creationId xmlns:a16="http://schemas.microsoft.com/office/drawing/2014/main" id="{61A71752-92A2-C5D0-C39E-D65C0386F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1147" y="6336604"/>
                <a:ext cx="1886702" cy="1881630"/>
              </a:xfrm>
              <a:prstGeom prst="rect">
                <a:avLst/>
              </a:prstGeom>
              <a:scene3d>
                <a:camera prst="orthographicFront">
                  <a:rot lat="1800000" lon="2400000" rev="0"/>
                </a:camera>
                <a:lightRig rig="threePt" dir="t"/>
              </a:scene3d>
              <a:sp3d/>
            </p:spPr>
          </p:pic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EA264CB1-1AEB-7E37-8949-E1B8CB2EA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067" y="7178854"/>
                <a:ext cx="1664530" cy="0"/>
              </a:xfrm>
              <a:prstGeom prst="straightConnector1">
                <a:avLst/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7B6A3AC-3532-619C-392F-636024CD4800}"/>
                </a:ext>
              </a:extLst>
            </p:cNvPr>
            <p:cNvSpPr txBox="1"/>
            <p:nvPr/>
          </p:nvSpPr>
          <p:spPr>
            <a:xfrm>
              <a:off x="6852963" y="7059752"/>
              <a:ext cx="796269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…</a:t>
              </a:r>
              <a:endParaRPr kumimoji="1" lang="ko-KR" alt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0F4A06-AF39-ED60-6931-B6241881E744}"/>
                </a:ext>
              </a:extLst>
            </p:cNvPr>
            <p:cNvSpPr txBox="1"/>
            <p:nvPr/>
          </p:nvSpPr>
          <p:spPr>
            <a:xfrm>
              <a:off x="8509862" y="7084615"/>
              <a:ext cx="796269" cy="3693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…</a:t>
              </a:r>
              <a:endParaRPr kumimoji="1" lang="ko-KR" altLang="en-US" dirty="0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FAEAFE5-E39C-4551-A1F4-83DC4132D8A6}"/>
              </a:ext>
            </a:extLst>
          </p:cNvPr>
          <p:cNvSpPr txBox="1"/>
          <p:nvPr/>
        </p:nvSpPr>
        <p:spPr>
          <a:xfrm>
            <a:off x="2203212" y="19078929"/>
            <a:ext cx="6183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Figure 2.</a:t>
            </a:r>
            <a:r>
              <a:rPr lang="en-US" altLang="ko-KR" sz="1600" dirty="0"/>
              <a:t> Visualized PCB-Vision dataset</a:t>
            </a:r>
            <a:endParaRPr lang="ko-KR" altLang="en-US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03ABB09-9E3F-7A1E-A668-0C045BC74B47}"/>
              </a:ext>
            </a:extLst>
          </p:cNvPr>
          <p:cNvSpPr txBox="1"/>
          <p:nvPr/>
        </p:nvSpPr>
        <p:spPr>
          <a:xfrm>
            <a:off x="2913738" y="26092909"/>
            <a:ext cx="428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Figure 3.</a:t>
            </a:r>
            <a:r>
              <a:rPr lang="en-US" altLang="ko-KR" sz="1600" dirty="0"/>
              <a:t> Structure of U-net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4805B14-F80C-6AB1-4474-66609DBF79F5}"/>
                  </a:ext>
                </a:extLst>
              </p:cNvPr>
              <p:cNvSpPr txBox="1"/>
              <p:nvPr/>
            </p:nvSpPr>
            <p:spPr>
              <a:xfrm>
                <a:off x="11244902" y="15029877"/>
                <a:ext cx="9079200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900" b="1" dirty="0"/>
                  <a:t>5.1</a:t>
                </a:r>
                <a:r>
                  <a:rPr lang="en-US" altLang="ko-KR" sz="1900" dirty="0"/>
                  <a:t>. </a:t>
                </a:r>
                <a:r>
                  <a:rPr lang="en" altLang="ko-KR" sz="1900" b="1" dirty="0"/>
                  <a:t>Effect of Random Seed in Deep Learning</a:t>
                </a:r>
                <a:br>
                  <a:rPr lang="en" altLang="ko-KR" sz="1900" dirty="0"/>
                </a:br>
                <a:r>
                  <a:rPr lang="en" altLang="ko-KR" sz="1900" dirty="0"/>
                  <a:t>    - </a:t>
                </a:r>
                <a:r>
                  <a:rPr lang="en-US" altLang="ko-KR" sz="1900" dirty="0" err="1"/>
                  <a:t>IoU</a:t>
                </a:r>
                <a:r>
                  <a:rPr lang="en-US" altLang="ko-KR" sz="1900" dirty="0"/>
                  <a:t> / F1 score variation between reference paper : </a:t>
                </a:r>
                <a14:m>
                  <m:oMath xmlns:m="http://schemas.openxmlformats.org/officeDocument/2006/math">
                    <m:r>
                      <a:rPr lang="en-US" altLang="ko-KR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0.01, 0.13</m:t>
                    </m:r>
                  </m:oMath>
                </a14:m>
                <a:endParaRPr lang="en" altLang="ko-KR" sz="1900" dirty="0"/>
              </a:p>
              <a:p>
                <a:r>
                  <a:rPr lang="en" altLang="ko-KR" sz="1900" dirty="0"/>
                  <a:t>    - Cause : Random data order, weight initialization, seed sensitivity</a:t>
                </a:r>
              </a:p>
              <a:p>
                <a:endParaRPr lang="en" altLang="ko-KR" sz="1900" dirty="0"/>
              </a:p>
              <a:p>
                <a:r>
                  <a:rPr lang="en-US" altLang="ko-KR" sz="1900" b="1" dirty="0"/>
                  <a:t>5.2</a:t>
                </a:r>
                <a:r>
                  <a:rPr lang="en-US" altLang="ko-KR" sz="1900" dirty="0"/>
                  <a:t>.</a:t>
                </a:r>
                <a:r>
                  <a:rPr lang="en-US" altLang="ko-KR" sz="1900" b="1" dirty="0"/>
                  <a:t> </a:t>
                </a:r>
                <a:r>
                  <a:rPr lang="en" altLang="ko-KR" sz="1900" b="1" dirty="0"/>
                  <a:t>Performance Comparison</a:t>
                </a:r>
                <a:br>
                  <a:rPr lang="en" altLang="ko-KR" sz="1900" dirty="0"/>
                </a:br>
                <a:r>
                  <a:rPr lang="en" altLang="ko-KR" sz="1900" dirty="0"/>
                  <a:t>    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4805B14-F80C-6AB1-4474-66609DBF7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4902" y="15029877"/>
                <a:ext cx="9079200" cy="1846659"/>
              </a:xfrm>
              <a:prstGeom prst="rect">
                <a:avLst/>
              </a:prstGeom>
              <a:blipFill>
                <a:blip r:embed="rId7"/>
                <a:stretch>
                  <a:fillRect l="-698" t="-1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ruit-hyperspectral imaging vs normal camera">
            <a:extLst>
              <a:ext uri="{FF2B5EF4-FFF2-40B4-BE49-F238E27FC236}">
                <a16:creationId xmlns:a16="http://schemas.microsoft.com/office/drawing/2014/main" id="{98BBCB37-3F46-AF0F-E2F4-25C2BF2E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172" y="9523007"/>
            <a:ext cx="3455532" cy="194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1760E08-F199-72A7-A087-922C5BDCA080}"/>
              </a:ext>
            </a:extLst>
          </p:cNvPr>
          <p:cNvGraphicFramePr>
            <a:graphicFrameLocks noGrp="1"/>
          </p:cNvGraphicFramePr>
          <p:nvPr/>
        </p:nvGraphicFramePr>
        <p:xfrm>
          <a:off x="11433421" y="17011691"/>
          <a:ext cx="8919829" cy="1704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2881">
                  <a:extLst>
                    <a:ext uri="{9D8B030D-6E8A-4147-A177-3AD203B41FA5}">
                      <a16:colId xmlns:a16="http://schemas.microsoft.com/office/drawing/2014/main" val="3271022208"/>
                    </a:ext>
                  </a:extLst>
                </a:gridCol>
                <a:gridCol w="5086948">
                  <a:extLst>
                    <a:ext uri="{9D8B030D-6E8A-4147-A177-3AD203B41FA5}">
                      <a16:colId xmlns:a16="http://schemas.microsoft.com/office/drawing/2014/main" val="2174383640"/>
                    </a:ext>
                  </a:extLst>
                </a:gridCol>
              </a:tblGrid>
              <a:tr h="376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Comparison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Key Insight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6096288"/>
                  </a:ext>
                </a:extLst>
              </a:tr>
              <a:tr h="664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PCA vs 1x1 Conv</a:t>
                      </a:r>
                      <a:endParaRPr lang="ko-KR" altLang="en-US" sz="16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1x1 Conv &gt; PCA in accuracy(non-linear mapping preserves spectra data)</a:t>
                      </a:r>
                      <a:endParaRPr lang="ko-KR" altLang="en-US" sz="16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9562556"/>
                  </a:ext>
                </a:extLst>
              </a:tr>
              <a:tr h="664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No Preprocess layer vs 1x1 Conv</a:t>
                      </a:r>
                      <a:endParaRPr lang="ko-KR" altLang="en-US" sz="16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Input channel size significantly impacted speed and maintain accuracy</a:t>
                      </a:r>
                      <a:endParaRPr lang="ko-KR" altLang="en-US" sz="1600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01377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8E08DCC-6A78-0365-31FA-EA60B1E4BCD6}"/>
              </a:ext>
            </a:extLst>
          </p:cNvPr>
          <p:cNvSpPr txBox="1"/>
          <p:nvPr/>
        </p:nvSpPr>
        <p:spPr>
          <a:xfrm>
            <a:off x="11460306" y="16603898"/>
            <a:ext cx="823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Table 3.</a:t>
            </a:r>
            <a:r>
              <a:rPr lang="en-US" altLang="ko-KR" dirty="0"/>
              <a:t> Model Performance Comparison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33A1B02-2F3D-EF4D-B0E6-39DB37C7E3A6}"/>
              </a:ext>
            </a:extLst>
          </p:cNvPr>
          <p:cNvGrpSpPr/>
          <p:nvPr/>
        </p:nvGrpSpPr>
        <p:grpSpPr>
          <a:xfrm>
            <a:off x="11460306" y="18850049"/>
            <a:ext cx="8808444" cy="2171826"/>
            <a:chOff x="4077300" y="14058106"/>
            <a:chExt cx="12274325" cy="3371628"/>
          </a:xfrm>
        </p:grpSpPr>
        <p:pic>
          <p:nvPicPr>
            <p:cNvPr id="59" name="그림 58" descr="스크린샷, 사각형, 디자인이(가) 표시된 사진&#10;&#10;자동 생성된 설명">
              <a:extLst>
                <a:ext uri="{FF2B5EF4-FFF2-40B4-BE49-F238E27FC236}">
                  <a16:creationId xmlns:a16="http://schemas.microsoft.com/office/drawing/2014/main" id="{1C6DDE89-6DDA-D04B-AF35-2E0549A52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1100" y="14058106"/>
              <a:ext cx="2463800" cy="2463800"/>
            </a:xfrm>
            <a:prstGeom prst="rect">
              <a:avLst/>
            </a:prstGeom>
          </p:spPr>
        </p:pic>
        <p:pic>
          <p:nvPicPr>
            <p:cNvPr id="60" name="그림 59" descr="스크린샷, 회로이(가) 표시된 사진&#10;&#10;자동 생성된 설명">
              <a:extLst>
                <a:ext uri="{FF2B5EF4-FFF2-40B4-BE49-F238E27FC236}">
                  <a16:creationId xmlns:a16="http://schemas.microsoft.com/office/drawing/2014/main" id="{ECED605D-8195-3AAC-2E83-1A9C80C03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7300" y="14058106"/>
              <a:ext cx="2463800" cy="2463800"/>
            </a:xfrm>
            <a:prstGeom prst="rect">
              <a:avLst/>
            </a:prstGeom>
          </p:spPr>
        </p:pic>
        <p:pic>
          <p:nvPicPr>
            <p:cNvPr id="61" name="그림 60" descr="스크린샷, 다채로움이(가) 표시된 사진&#10;&#10;자동 생성된 설명">
              <a:extLst>
                <a:ext uri="{FF2B5EF4-FFF2-40B4-BE49-F238E27FC236}">
                  <a16:creationId xmlns:a16="http://schemas.microsoft.com/office/drawing/2014/main" id="{F816B1C0-3C09-C99C-28F1-B1F5BB23F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4900" y="14058106"/>
              <a:ext cx="2463800" cy="2463800"/>
            </a:xfrm>
            <a:prstGeom prst="rect">
              <a:avLst/>
            </a:prstGeom>
          </p:spPr>
        </p:pic>
        <p:pic>
          <p:nvPicPr>
            <p:cNvPr id="62" name="그림 61" descr="스크린샷, 다채로움이(가) 표시된 사진&#10;&#10;자동 생성된 설명">
              <a:extLst>
                <a:ext uri="{FF2B5EF4-FFF2-40B4-BE49-F238E27FC236}">
                  <a16:creationId xmlns:a16="http://schemas.microsoft.com/office/drawing/2014/main" id="{D4AB6AC4-C2E3-5676-3F1B-927BC58F8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3375" y="14058106"/>
              <a:ext cx="2463800" cy="2463800"/>
            </a:xfrm>
            <a:prstGeom prst="rect">
              <a:avLst/>
            </a:prstGeom>
          </p:spPr>
        </p:pic>
        <p:pic>
          <p:nvPicPr>
            <p:cNvPr id="63" name="그림 62" descr="스크린샷, 시계이(가) 표시된 사진&#10;&#10;자동 생성된 설명">
              <a:extLst>
                <a:ext uri="{FF2B5EF4-FFF2-40B4-BE49-F238E27FC236}">
                  <a16:creationId xmlns:a16="http://schemas.microsoft.com/office/drawing/2014/main" id="{BBBFD226-A386-A064-8392-CA8349949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7825" y="14058106"/>
              <a:ext cx="2463800" cy="24638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33C9D91-B38D-59E0-05A2-BD1932B26137}"/>
                </a:ext>
              </a:extLst>
            </p:cNvPr>
            <p:cNvSpPr txBox="1"/>
            <p:nvPr/>
          </p:nvSpPr>
          <p:spPr>
            <a:xfrm>
              <a:off x="4386488" y="16521906"/>
              <a:ext cx="1845424" cy="907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Original Image</a:t>
              </a:r>
              <a:endParaRPr kumimoji="1" lang="ko-KR" altLang="en-US" sz="16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4610EA4-1D8D-B314-9D8D-9AF1819917A8}"/>
                </a:ext>
              </a:extLst>
            </p:cNvPr>
            <p:cNvSpPr txBox="1"/>
            <p:nvPr/>
          </p:nvSpPr>
          <p:spPr>
            <a:xfrm>
              <a:off x="6628681" y="16521906"/>
              <a:ext cx="2199287" cy="907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Ground Truth Mask</a:t>
              </a:r>
              <a:endParaRPr kumimoji="1" lang="ko-KR" altLang="en-US" sz="16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94A1978-C6C9-3887-AEB5-D615AD002C1A}"/>
                </a:ext>
              </a:extLst>
            </p:cNvPr>
            <p:cNvSpPr txBox="1"/>
            <p:nvPr/>
          </p:nvSpPr>
          <p:spPr>
            <a:xfrm>
              <a:off x="9092482" y="16521906"/>
              <a:ext cx="6917832" cy="907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Attention-</a:t>
              </a:r>
              <a:r>
                <a:rPr kumimoji="1" lang="en-US" altLang="ko-KR" sz="1600" dirty="0" err="1"/>
                <a:t>Unet</a:t>
              </a:r>
              <a:r>
                <a:rPr kumimoji="1" lang="en-US" altLang="ko-KR" sz="1600" dirty="0"/>
                <a:t> Applied Result</a:t>
              </a:r>
            </a:p>
            <a:p>
              <a:pPr algn="ctr"/>
              <a:r>
                <a:rPr kumimoji="1" lang="en-US" altLang="ko-KR" sz="1600" dirty="0"/>
                <a:t>(Preprocess layer : None, 1x1 conv, PCA)</a:t>
              </a:r>
              <a:endParaRPr kumimoji="1" lang="ko-KR" altLang="en-US" sz="1600" dirty="0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5AFF9DA-0C2E-FCA9-D34A-997060720F8F}"/>
              </a:ext>
            </a:extLst>
          </p:cNvPr>
          <p:cNvSpPr txBox="1"/>
          <p:nvPr/>
        </p:nvSpPr>
        <p:spPr>
          <a:xfrm>
            <a:off x="12486212" y="21017285"/>
            <a:ext cx="618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Figure 4.</a:t>
            </a:r>
            <a:r>
              <a:rPr lang="en-US" altLang="ko-KR" dirty="0"/>
              <a:t> Attention-</a:t>
            </a:r>
            <a:r>
              <a:rPr lang="en-US" altLang="ko-KR" dirty="0" err="1"/>
              <a:t>Unet</a:t>
            </a:r>
            <a:r>
              <a:rPr lang="en-US" altLang="ko-KR" dirty="0"/>
              <a:t> Model Applied Result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5811CF-1294-0208-2E05-A0F58AE229DF}"/>
              </a:ext>
            </a:extLst>
          </p:cNvPr>
          <p:cNvSpPr txBox="1"/>
          <p:nvPr/>
        </p:nvSpPr>
        <p:spPr>
          <a:xfrm>
            <a:off x="12556694" y="25492172"/>
            <a:ext cx="604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Table 4.</a:t>
            </a:r>
            <a:r>
              <a:rPr lang="en-US" altLang="ko-KR" dirty="0"/>
              <a:t> </a:t>
            </a:r>
            <a:r>
              <a:rPr lang="en-US" altLang="ko-KR" dirty="0" err="1"/>
              <a:t>Gflops</a:t>
            </a:r>
            <a:r>
              <a:rPr lang="en-US" altLang="ko-KR" dirty="0"/>
              <a:t> and Params Comparison across Models</a:t>
            </a:r>
            <a:endParaRPr lang="ko-KR" altLang="en-US" dirty="0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67B776C1-A67D-1AE7-739B-B2EEAD0970DF}"/>
              </a:ext>
            </a:extLst>
          </p:cNvPr>
          <p:cNvGraphicFramePr>
            <a:graphicFrameLocks noGrp="1"/>
          </p:cNvGraphicFramePr>
          <p:nvPr/>
        </p:nvGraphicFramePr>
        <p:xfrm>
          <a:off x="11276345" y="21455155"/>
          <a:ext cx="9055429" cy="395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7791">
                  <a:extLst>
                    <a:ext uri="{9D8B030D-6E8A-4147-A177-3AD203B41FA5}">
                      <a16:colId xmlns:a16="http://schemas.microsoft.com/office/drawing/2014/main" val="3271022208"/>
                    </a:ext>
                  </a:extLst>
                </a:gridCol>
                <a:gridCol w="2412546">
                  <a:extLst>
                    <a:ext uri="{9D8B030D-6E8A-4147-A177-3AD203B41FA5}">
                      <a16:colId xmlns:a16="http://schemas.microsoft.com/office/drawing/2014/main" val="2174383640"/>
                    </a:ext>
                  </a:extLst>
                </a:gridCol>
                <a:gridCol w="2412546">
                  <a:extLst>
                    <a:ext uri="{9D8B030D-6E8A-4147-A177-3AD203B41FA5}">
                      <a16:colId xmlns:a16="http://schemas.microsoft.com/office/drawing/2014/main" val="208673650"/>
                    </a:ext>
                  </a:extLst>
                </a:gridCol>
                <a:gridCol w="2412546">
                  <a:extLst>
                    <a:ext uri="{9D8B030D-6E8A-4147-A177-3AD203B41FA5}">
                      <a16:colId xmlns:a16="http://schemas.microsoft.com/office/drawing/2014/main" val="3810135334"/>
                    </a:ext>
                  </a:extLst>
                </a:gridCol>
              </a:tblGrid>
              <a:tr h="3951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Model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Pre Process layer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Flops(G)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Params(M)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6096288"/>
                  </a:ext>
                </a:extLst>
              </a:tr>
              <a:tr h="39519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Unet</a:t>
                      </a:r>
                      <a:endParaRPr lang="ko-KR" altLang="en-US" sz="1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PCA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342.34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31.04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9562556"/>
                  </a:ext>
                </a:extLst>
              </a:tr>
              <a:tr h="395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None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392.12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31.16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847512"/>
                  </a:ext>
                </a:extLst>
              </a:tr>
              <a:tr h="395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1x1 Conv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353.93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31.07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059615"/>
                  </a:ext>
                </a:extLst>
              </a:tr>
              <a:tr h="39519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Attention </a:t>
                      </a:r>
                      <a:r>
                        <a:rPr lang="en-US" altLang="ko-KR" sz="1400" b="1" dirty="0" err="1"/>
                        <a:t>Unet</a:t>
                      </a:r>
                      <a:endParaRPr lang="ko-KR" altLang="en-US" sz="1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PCA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416.97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34.88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013775"/>
                  </a:ext>
                </a:extLst>
              </a:tr>
              <a:tr h="395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None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466.76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35.0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4587818"/>
                  </a:ext>
                </a:extLst>
              </a:tr>
              <a:tr h="395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1x1 Conv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428.57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34.91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372272"/>
                  </a:ext>
                </a:extLst>
              </a:tr>
              <a:tr h="39519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ResUnet</a:t>
                      </a:r>
                      <a:endParaRPr lang="ko-KR" altLang="en-US" sz="1400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PCA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506.47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13.04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1052038"/>
                  </a:ext>
                </a:extLst>
              </a:tr>
              <a:tr h="3951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None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606.03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13.29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3389919"/>
                  </a:ext>
                </a:extLst>
              </a:tr>
              <a:tr h="3951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1x1 Conv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518.06</a:t>
                      </a:r>
                      <a:endParaRPr lang="ko-KR" altLang="en-US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13.07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0324734"/>
                  </a:ext>
                </a:extLst>
              </a:tr>
            </a:tbl>
          </a:graphicData>
        </a:graphic>
      </p:graphicFrame>
      <p:grpSp>
        <p:nvGrpSpPr>
          <p:cNvPr id="1086" name="그룹 1085">
            <a:extLst>
              <a:ext uri="{FF2B5EF4-FFF2-40B4-BE49-F238E27FC236}">
                <a16:creationId xmlns:a16="http://schemas.microsoft.com/office/drawing/2014/main" id="{03F57684-DD7E-6EB5-5BD3-3FD6440EB418}"/>
              </a:ext>
            </a:extLst>
          </p:cNvPr>
          <p:cNvGrpSpPr/>
          <p:nvPr/>
        </p:nvGrpSpPr>
        <p:grpSpPr>
          <a:xfrm>
            <a:off x="1206533" y="21919619"/>
            <a:ext cx="8240207" cy="4111510"/>
            <a:chOff x="1206533" y="21919619"/>
            <a:chExt cx="8240207" cy="4111510"/>
          </a:xfrm>
        </p:grpSpPr>
        <p:cxnSp>
          <p:nvCxnSpPr>
            <p:cNvPr id="1087" name="직선 화살표 연결선 1086">
              <a:extLst>
                <a:ext uri="{FF2B5EF4-FFF2-40B4-BE49-F238E27FC236}">
                  <a16:creationId xmlns:a16="http://schemas.microsoft.com/office/drawing/2014/main" id="{2F4016E7-7149-3035-4513-6727A6AD5498}"/>
                </a:ext>
              </a:extLst>
            </p:cNvPr>
            <p:cNvCxnSpPr/>
            <p:nvPr/>
          </p:nvCxnSpPr>
          <p:spPr>
            <a:xfrm>
              <a:off x="8189172" y="22652860"/>
              <a:ext cx="423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화살표 연결선 249">
              <a:extLst>
                <a:ext uri="{FF2B5EF4-FFF2-40B4-BE49-F238E27FC236}">
                  <a16:creationId xmlns:a16="http://schemas.microsoft.com/office/drawing/2014/main" id="{9F02AA93-F855-2586-6C87-10215DB68B58}"/>
                </a:ext>
              </a:extLst>
            </p:cNvPr>
            <p:cNvCxnSpPr>
              <a:cxnSpLocks/>
            </p:cNvCxnSpPr>
            <p:nvPr/>
          </p:nvCxnSpPr>
          <p:spPr>
            <a:xfrm>
              <a:off x="7666027" y="23730850"/>
              <a:ext cx="29425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화살표 연결선 250">
              <a:extLst>
                <a:ext uri="{FF2B5EF4-FFF2-40B4-BE49-F238E27FC236}">
                  <a16:creationId xmlns:a16="http://schemas.microsoft.com/office/drawing/2014/main" id="{29FFF4E9-E704-3A13-AAAE-04E20A8FA2AD}"/>
                </a:ext>
              </a:extLst>
            </p:cNvPr>
            <p:cNvCxnSpPr>
              <a:cxnSpLocks/>
            </p:cNvCxnSpPr>
            <p:nvPr/>
          </p:nvCxnSpPr>
          <p:spPr>
            <a:xfrm>
              <a:off x="6845441" y="24452011"/>
              <a:ext cx="31548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화살표 연결선 262">
              <a:extLst>
                <a:ext uri="{FF2B5EF4-FFF2-40B4-BE49-F238E27FC236}">
                  <a16:creationId xmlns:a16="http://schemas.microsoft.com/office/drawing/2014/main" id="{D403F9C9-4982-745B-5A0E-B327248936B3}"/>
                </a:ext>
              </a:extLst>
            </p:cNvPr>
            <p:cNvCxnSpPr>
              <a:cxnSpLocks/>
            </p:cNvCxnSpPr>
            <p:nvPr/>
          </p:nvCxnSpPr>
          <p:spPr>
            <a:xfrm>
              <a:off x="6411470" y="25099581"/>
              <a:ext cx="458197" cy="3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EFBD62AA-D9EF-6E5B-8A62-814B975B0DF8}"/>
                </a:ext>
              </a:extLst>
            </p:cNvPr>
            <p:cNvSpPr/>
            <p:nvPr/>
          </p:nvSpPr>
          <p:spPr>
            <a:xfrm>
              <a:off x="1424546" y="22178601"/>
              <a:ext cx="53833" cy="9485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4FEEC197-84B5-C2D9-8CE6-CBB7D4F6D50D}"/>
                </a:ext>
              </a:extLst>
            </p:cNvPr>
            <p:cNvSpPr/>
            <p:nvPr/>
          </p:nvSpPr>
          <p:spPr>
            <a:xfrm>
              <a:off x="1951150" y="22178601"/>
              <a:ext cx="194905" cy="9485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B393F146-4162-3409-28F2-3B71C1D77274}"/>
                </a:ext>
              </a:extLst>
            </p:cNvPr>
            <p:cNvSpPr txBox="1"/>
            <p:nvPr/>
          </p:nvSpPr>
          <p:spPr>
            <a:xfrm rot="16200000">
              <a:off x="971879" y="22809249"/>
              <a:ext cx="7232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640x640</a:t>
              </a:r>
              <a:endParaRPr kumimoji="1" lang="ko-KR" altLang="en-US" sz="1050" dirty="0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9190DC45-6913-6B0A-A131-A0BD3AE0FD9F}"/>
                </a:ext>
              </a:extLst>
            </p:cNvPr>
            <p:cNvSpPr txBox="1"/>
            <p:nvPr/>
          </p:nvSpPr>
          <p:spPr>
            <a:xfrm rot="16200000">
              <a:off x="1434522" y="22742380"/>
              <a:ext cx="7896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640x640</a:t>
              </a:r>
              <a:endParaRPr kumimoji="1" lang="ko-KR" altLang="en-US" sz="1050" dirty="0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3D92C3B0-7176-F23F-D6BF-6D7826DEE18C}"/>
                </a:ext>
              </a:extLst>
            </p:cNvPr>
            <p:cNvSpPr txBox="1"/>
            <p:nvPr/>
          </p:nvSpPr>
          <p:spPr>
            <a:xfrm>
              <a:off x="1338869" y="21965348"/>
              <a:ext cx="146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3</a:t>
              </a:r>
              <a:endParaRPr kumimoji="1" lang="ko-KR" altLang="en-US" sz="1050" dirty="0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4B5E2496-A019-6375-6F3D-259A2E6982DA}"/>
                </a:ext>
              </a:extLst>
            </p:cNvPr>
            <p:cNvSpPr txBox="1"/>
            <p:nvPr/>
          </p:nvSpPr>
          <p:spPr>
            <a:xfrm>
              <a:off x="1879406" y="21965348"/>
              <a:ext cx="4361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64</a:t>
              </a:r>
              <a:endParaRPr kumimoji="1" lang="ko-KR" altLang="en-US" sz="1050" dirty="0"/>
            </a:p>
          </p:txBody>
        </p:sp>
        <p:cxnSp>
          <p:nvCxnSpPr>
            <p:cNvPr id="276" name="직선 화살표 연결선 275">
              <a:extLst>
                <a:ext uri="{FF2B5EF4-FFF2-40B4-BE49-F238E27FC236}">
                  <a16:creationId xmlns:a16="http://schemas.microsoft.com/office/drawing/2014/main" id="{34A80BE8-8D54-F76E-C85E-F9BEC376D482}"/>
                </a:ext>
              </a:extLst>
            </p:cNvPr>
            <p:cNvCxnSpPr/>
            <p:nvPr/>
          </p:nvCxnSpPr>
          <p:spPr>
            <a:xfrm>
              <a:off x="1521109" y="22624360"/>
              <a:ext cx="423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화살표 연결선 276">
              <a:extLst>
                <a:ext uri="{FF2B5EF4-FFF2-40B4-BE49-F238E27FC236}">
                  <a16:creationId xmlns:a16="http://schemas.microsoft.com/office/drawing/2014/main" id="{1F8E505B-DAAB-996E-DA54-B1BCF62CBCFC}"/>
                </a:ext>
              </a:extLst>
            </p:cNvPr>
            <p:cNvCxnSpPr>
              <a:cxnSpLocks/>
            </p:cNvCxnSpPr>
            <p:nvPr/>
          </p:nvCxnSpPr>
          <p:spPr>
            <a:xfrm>
              <a:off x="2569601" y="22631466"/>
              <a:ext cx="5297620" cy="21394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화살표 연결선 277">
              <a:extLst>
                <a:ext uri="{FF2B5EF4-FFF2-40B4-BE49-F238E27FC236}">
                  <a16:creationId xmlns:a16="http://schemas.microsoft.com/office/drawing/2014/main" id="{85BCCDCD-BCF6-8255-7EC5-20389072878B}"/>
                </a:ext>
              </a:extLst>
            </p:cNvPr>
            <p:cNvCxnSpPr>
              <a:cxnSpLocks/>
            </p:cNvCxnSpPr>
            <p:nvPr/>
          </p:nvCxnSpPr>
          <p:spPr>
            <a:xfrm>
              <a:off x="2043780" y="23171437"/>
              <a:ext cx="0" cy="19883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98FF8727-EC22-5207-9B8A-E8D1F36F738A}"/>
                </a:ext>
              </a:extLst>
            </p:cNvPr>
            <p:cNvSpPr/>
            <p:nvPr/>
          </p:nvSpPr>
          <p:spPr>
            <a:xfrm>
              <a:off x="1901288" y="23497913"/>
              <a:ext cx="289621" cy="4792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AA16AA10-6B36-8CA8-6C8F-1B7CBB7F7667}"/>
                </a:ext>
              </a:extLst>
            </p:cNvPr>
            <p:cNvSpPr txBox="1"/>
            <p:nvPr/>
          </p:nvSpPr>
          <p:spPr>
            <a:xfrm>
              <a:off x="1844219" y="23297293"/>
              <a:ext cx="4361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128</a:t>
              </a:r>
              <a:endParaRPr kumimoji="1" lang="ko-KR" altLang="en-US" sz="1050" dirty="0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9A3977B2-91F5-AA43-30A6-EE8C41B64EE8}"/>
                </a:ext>
              </a:extLst>
            </p:cNvPr>
            <p:cNvSpPr txBox="1"/>
            <p:nvPr/>
          </p:nvSpPr>
          <p:spPr>
            <a:xfrm rot="16200000">
              <a:off x="1412498" y="23616748"/>
              <a:ext cx="7232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320x320</a:t>
              </a:r>
              <a:endParaRPr kumimoji="1" lang="ko-KR" altLang="en-US" sz="1050" dirty="0"/>
            </a:p>
          </p:txBody>
        </p:sp>
        <p:cxnSp>
          <p:nvCxnSpPr>
            <p:cNvPr id="282" name="직선 화살표 연결선 281">
              <a:extLst>
                <a:ext uri="{FF2B5EF4-FFF2-40B4-BE49-F238E27FC236}">
                  <a16:creationId xmlns:a16="http://schemas.microsoft.com/office/drawing/2014/main" id="{0E6D2D1B-7BC9-FB30-2A23-A23FF6FCAB42}"/>
                </a:ext>
              </a:extLst>
            </p:cNvPr>
            <p:cNvCxnSpPr>
              <a:cxnSpLocks/>
            </p:cNvCxnSpPr>
            <p:nvPr/>
          </p:nvCxnSpPr>
          <p:spPr>
            <a:xfrm>
              <a:off x="3237849" y="23757376"/>
              <a:ext cx="387389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E453FB8D-8CD2-AB53-08DD-AE62121B3537}"/>
                </a:ext>
              </a:extLst>
            </p:cNvPr>
            <p:cNvSpPr/>
            <p:nvPr/>
          </p:nvSpPr>
          <p:spPr>
            <a:xfrm>
              <a:off x="2549091" y="24241325"/>
              <a:ext cx="444625" cy="4792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607366CA-9A89-AB26-D4F0-C6EE1C708949}"/>
                </a:ext>
              </a:extLst>
            </p:cNvPr>
            <p:cNvSpPr txBox="1"/>
            <p:nvPr/>
          </p:nvSpPr>
          <p:spPr>
            <a:xfrm rot="16200000">
              <a:off x="2085853" y="24321753"/>
              <a:ext cx="7251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160x160</a:t>
              </a:r>
              <a:endParaRPr kumimoji="1" lang="ko-KR" altLang="en-US" sz="1050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8390279F-1D19-9FA8-912B-55D8A67C4913}"/>
                </a:ext>
              </a:extLst>
            </p:cNvPr>
            <p:cNvSpPr txBox="1"/>
            <p:nvPr/>
          </p:nvSpPr>
          <p:spPr>
            <a:xfrm>
              <a:off x="2533577" y="24046443"/>
              <a:ext cx="4361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256</a:t>
              </a:r>
              <a:endParaRPr kumimoji="1" lang="ko-KR" altLang="en-US" sz="1050" dirty="0"/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7FC56130-8F59-F0CC-476E-9AAE2172C222}"/>
                </a:ext>
              </a:extLst>
            </p:cNvPr>
            <p:cNvSpPr/>
            <p:nvPr/>
          </p:nvSpPr>
          <p:spPr>
            <a:xfrm>
              <a:off x="3182164" y="24880763"/>
              <a:ext cx="728894" cy="4792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7B5F48BC-4891-DFC6-EDCB-998B1E18054B}"/>
                </a:ext>
              </a:extLst>
            </p:cNvPr>
            <p:cNvSpPr txBox="1"/>
            <p:nvPr/>
          </p:nvSpPr>
          <p:spPr>
            <a:xfrm rot="16200000">
              <a:off x="2711830" y="24962838"/>
              <a:ext cx="6282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80x80</a:t>
              </a:r>
              <a:endParaRPr kumimoji="1" lang="ko-KR" altLang="en-US" sz="1050" dirty="0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388CAC63-6715-656E-43BE-74520641A547}"/>
                </a:ext>
              </a:extLst>
            </p:cNvPr>
            <p:cNvSpPr txBox="1"/>
            <p:nvPr/>
          </p:nvSpPr>
          <p:spPr>
            <a:xfrm>
              <a:off x="3131282" y="24680476"/>
              <a:ext cx="4361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512</a:t>
              </a:r>
              <a:endParaRPr kumimoji="1" lang="ko-KR" altLang="en-US" sz="1050" dirty="0"/>
            </a:p>
          </p:txBody>
        </p:sp>
        <p:cxnSp>
          <p:nvCxnSpPr>
            <p:cNvPr id="289" name="직선 화살표 연결선 288">
              <a:extLst>
                <a:ext uri="{FF2B5EF4-FFF2-40B4-BE49-F238E27FC236}">
                  <a16:creationId xmlns:a16="http://schemas.microsoft.com/office/drawing/2014/main" id="{D270D11B-6570-31AF-C9CC-F244F5D225CF}"/>
                </a:ext>
              </a:extLst>
            </p:cNvPr>
            <p:cNvCxnSpPr>
              <a:cxnSpLocks/>
            </p:cNvCxnSpPr>
            <p:nvPr/>
          </p:nvCxnSpPr>
          <p:spPr>
            <a:xfrm>
              <a:off x="2797536" y="23976153"/>
              <a:ext cx="0" cy="12437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화살표 연결선 289">
              <a:extLst>
                <a:ext uri="{FF2B5EF4-FFF2-40B4-BE49-F238E27FC236}">
                  <a16:creationId xmlns:a16="http://schemas.microsoft.com/office/drawing/2014/main" id="{210768C5-9BC8-3F62-CFAF-CF8C82940168}"/>
                </a:ext>
              </a:extLst>
            </p:cNvPr>
            <p:cNvCxnSpPr>
              <a:cxnSpLocks/>
            </p:cNvCxnSpPr>
            <p:nvPr/>
          </p:nvCxnSpPr>
          <p:spPr>
            <a:xfrm>
              <a:off x="2275343" y="23736535"/>
              <a:ext cx="2942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1C7FD093-9DB7-564E-BFD8-E6A88B76E0BF}"/>
                </a:ext>
              </a:extLst>
            </p:cNvPr>
            <p:cNvSpPr txBox="1"/>
            <p:nvPr/>
          </p:nvSpPr>
          <p:spPr>
            <a:xfrm rot="16200000">
              <a:off x="5428558" y="25161536"/>
              <a:ext cx="6282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80x80</a:t>
              </a:r>
              <a:endParaRPr kumimoji="1" lang="ko-KR" altLang="en-US" sz="1050" dirty="0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F611FE61-1AEA-12DC-D4F5-D169B633E825}"/>
                </a:ext>
              </a:extLst>
            </p:cNvPr>
            <p:cNvSpPr txBox="1"/>
            <p:nvPr/>
          </p:nvSpPr>
          <p:spPr>
            <a:xfrm>
              <a:off x="6016232" y="24691744"/>
              <a:ext cx="4361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512</a:t>
              </a:r>
              <a:endParaRPr kumimoji="1" lang="ko-KR" altLang="en-US" sz="1050" dirty="0"/>
            </a:p>
          </p:txBody>
        </p: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91C55E89-4420-1BC4-8850-23C6E19BFB90}"/>
                </a:ext>
              </a:extLst>
            </p:cNvPr>
            <p:cNvCxnSpPr>
              <a:cxnSpLocks/>
              <a:stCxn id="286" idx="3"/>
            </p:cNvCxnSpPr>
            <p:nvPr/>
          </p:nvCxnSpPr>
          <p:spPr>
            <a:xfrm flipV="1">
              <a:off x="3911058" y="25108508"/>
              <a:ext cx="1981910" cy="11873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3624F8DC-4D5F-A738-787B-0E38872B2497}"/>
                </a:ext>
              </a:extLst>
            </p:cNvPr>
            <p:cNvSpPr/>
            <p:nvPr/>
          </p:nvSpPr>
          <p:spPr>
            <a:xfrm>
              <a:off x="3967809" y="25678466"/>
              <a:ext cx="1764738" cy="2652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E3343DA4-86B5-7641-9A6A-AE74419A8A37}"/>
                </a:ext>
              </a:extLst>
            </p:cNvPr>
            <p:cNvSpPr txBox="1"/>
            <p:nvPr/>
          </p:nvSpPr>
          <p:spPr>
            <a:xfrm>
              <a:off x="4588218" y="25479225"/>
              <a:ext cx="7142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1024</a:t>
              </a:r>
              <a:endParaRPr kumimoji="1" lang="ko-KR" altLang="en-US" sz="1050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0ED08E42-DB98-A23F-024D-063BABDA68B2}"/>
                </a:ext>
              </a:extLst>
            </p:cNvPr>
            <p:cNvSpPr txBox="1"/>
            <p:nvPr/>
          </p:nvSpPr>
          <p:spPr>
            <a:xfrm rot="16200000">
              <a:off x="3594817" y="25420395"/>
              <a:ext cx="568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40x40</a:t>
              </a:r>
              <a:endParaRPr kumimoji="1" lang="ko-KR" altLang="en-US" sz="1050" dirty="0"/>
            </a:p>
          </p:txBody>
        </p:sp>
        <p:cxnSp>
          <p:nvCxnSpPr>
            <p:cNvPr id="297" name="직선 화살표 연결선 296">
              <a:extLst>
                <a:ext uri="{FF2B5EF4-FFF2-40B4-BE49-F238E27FC236}">
                  <a16:creationId xmlns:a16="http://schemas.microsoft.com/office/drawing/2014/main" id="{DEE9F647-16BA-BCD6-0AC7-138A891583EE}"/>
                </a:ext>
              </a:extLst>
            </p:cNvPr>
            <p:cNvCxnSpPr>
              <a:cxnSpLocks/>
            </p:cNvCxnSpPr>
            <p:nvPr/>
          </p:nvCxnSpPr>
          <p:spPr>
            <a:xfrm>
              <a:off x="3593678" y="25407099"/>
              <a:ext cx="0" cy="35870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화살표 연결선 297">
              <a:extLst>
                <a:ext uri="{FF2B5EF4-FFF2-40B4-BE49-F238E27FC236}">
                  <a16:creationId xmlns:a16="http://schemas.microsoft.com/office/drawing/2014/main" id="{075FA12F-BB26-6830-622D-0B2D4E058BD9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39" y="25792545"/>
              <a:ext cx="2942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화살표 연결선 298">
              <a:extLst>
                <a:ext uri="{FF2B5EF4-FFF2-40B4-BE49-F238E27FC236}">
                  <a16:creationId xmlns:a16="http://schemas.microsoft.com/office/drawing/2014/main" id="{DC0927F0-2B36-B443-38C5-5B0AD9873E8B}"/>
                </a:ext>
              </a:extLst>
            </p:cNvPr>
            <p:cNvCxnSpPr>
              <a:cxnSpLocks/>
            </p:cNvCxnSpPr>
            <p:nvPr/>
          </p:nvCxnSpPr>
          <p:spPr>
            <a:xfrm>
              <a:off x="5754180" y="25811098"/>
              <a:ext cx="4065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화살표 연결선 299">
              <a:extLst>
                <a:ext uri="{FF2B5EF4-FFF2-40B4-BE49-F238E27FC236}">
                  <a16:creationId xmlns:a16="http://schemas.microsoft.com/office/drawing/2014/main" id="{415AA728-36E2-A22E-8AF6-6D721F652A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60687" y="25348126"/>
              <a:ext cx="2568" cy="462972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4BA326D1-A671-2C23-B4D8-E35F0133B756}"/>
                </a:ext>
              </a:extLst>
            </p:cNvPr>
            <p:cNvSpPr txBox="1"/>
            <p:nvPr/>
          </p:nvSpPr>
          <p:spPr>
            <a:xfrm rot="16200000">
              <a:off x="6257298" y="24286277"/>
              <a:ext cx="7401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160x160</a:t>
              </a:r>
              <a:endParaRPr kumimoji="1" lang="ko-KR" altLang="en-US" sz="1050" dirty="0"/>
            </a:p>
          </p:txBody>
        </p:sp>
        <p:cxnSp>
          <p:nvCxnSpPr>
            <p:cNvPr id="302" name="직선 화살표 연결선 301">
              <a:extLst>
                <a:ext uri="{FF2B5EF4-FFF2-40B4-BE49-F238E27FC236}">
                  <a16:creationId xmlns:a16="http://schemas.microsoft.com/office/drawing/2014/main" id="{11FE2A90-CE09-5ECE-E77E-FE6C7A3EB9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1725" y="24691744"/>
              <a:ext cx="1770" cy="408209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51A11BDB-D077-D1BA-3C29-64342F39BC21}"/>
                </a:ext>
              </a:extLst>
            </p:cNvPr>
            <p:cNvSpPr/>
            <p:nvPr/>
          </p:nvSpPr>
          <p:spPr>
            <a:xfrm>
              <a:off x="5869842" y="24874826"/>
              <a:ext cx="728894" cy="4792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D7CD46C6-8481-5898-978A-97990B4BD6A0}"/>
                </a:ext>
              </a:extLst>
            </p:cNvPr>
            <p:cNvSpPr/>
            <p:nvPr/>
          </p:nvSpPr>
          <p:spPr>
            <a:xfrm>
              <a:off x="6580513" y="24194310"/>
              <a:ext cx="444625" cy="4792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62D9CCF3-16AC-A5EF-D2B2-8AD9A1C02339}"/>
                </a:ext>
              </a:extLst>
            </p:cNvPr>
            <p:cNvSpPr txBox="1"/>
            <p:nvPr/>
          </p:nvSpPr>
          <p:spPr>
            <a:xfrm>
              <a:off x="6498956" y="23996685"/>
              <a:ext cx="4361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256</a:t>
              </a:r>
              <a:endParaRPr kumimoji="1" lang="ko-KR" altLang="en-US" sz="1050" dirty="0"/>
            </a:p>
          </p:txBody>
        </p:sp>
        <p:cxnSp>
          <p:nvCxnSpPr>
            <p:cNvPr id="306" name="직선 화살표 연결선 305">
              <a:extLst>
                <a:ext uri="{FF2B5EF4-FFF2-40B4-BE49-F238E27FC236}">
                  <a16:creationId xmlns:a16="http://schemas.microsoft.com/office/drawing/2014/main" id="{B1D3C9E2-18EE-3108-8304-D123E956C9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0083" y="24010913"/>
              <a:ext cx="0" cy="140418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33487965-6A49-FA2C-F68E-C14D4607C422}"/>
                </a:ext>
              </a:extLst>
            </p:cNvPr>
            <p:cNvSpPr/>
            <p:nvPr/>
          </p:nvSpPr>
          <p:spPr>
            <a:xfrm>
              <a:off x="7422607" y="23504368"/>
              <a:ext cx="289621" cy="4792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029D05D7-236A-A437-5BD2-01A14910937D}"/>
                </a:ext>
              </a:extLst>
            </p:cNvPr>
            <p:cNvSpPr txBox="1"/>
            <p:nvPr/>
          </p:nvSpPr>
          <p:spPr>
            <a:xfrm>
              <a:off x="8376022" y="23345199"/>
              <a:ext cx="4361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128</a:t>
              </a:r>
              <a:endParaRPr kumimoji="1" lang="ko-KR" altLang="en-US" sz="1050" dirty="0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729EB695-7E95-4126-959A-B32498EF7B39}"/>
                </a:ext>
              </a:extLst>
            </p:cNvPr>
            <p:cNvSpPr txBox="1"/>
            <p:nvPr/>
          </p:nvSpPr>
          <p:spPr>
            <a:xfrm rot="16200000">
              <a:off x="6958861" y="23546759"/>
              <a:ext cx="7389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320x320</a:t>
              </a:r>
              <a:endParaRPr kumimoji="1" lang="ko-KR" altLang="en-US" sz="1050" dirty="0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ED0FF1BD-0973-F501-2A86-41905C61A256}"/>
                </a:ext>
              </a:extLst>
            </p:cNvPr>
            <p:cNvSpPr/>
            <p:nvPr/>
          </p:nvSpPr>
          <p:spPr>
            <a:xfrm>
              <a:off x="2625815" y="23496918"/>
              <a:ext cx="289621" cy="4792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653661F0-D8FE-9972-FD37-7FF2803C2927}"/>
                </a:ext>
              </a:extLst>
            </p:cNvPr>
            <p:cNvSpPr txBox="1"/>
            <p:nvPr/>
          </p:nvSpPr>
          <p:spPr>
            <a:xfrm rot="16200000">
              <a:off x="6868933" y="24314855"/>
              <a:ext cx="7389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160x160</a:t>
              </a:r>
              <a:endParaRPr kumimoji="1" lang="ko-KR" altLang="en-US" sz="1050" dirty="0"/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63F38EBE-919E-6381-33D8-F8D70EC1D9CE}"/>
                </a:ext>
              </a:extLst>
            </p:cNvPr>
            <p:cNvSpPr/>
            <p:nvPr/>
          </p:nvSpPr>
          <p:spPr>
            <a:xfrm>
              <a:off x="7327771" y="24177248"/>
              <a:ext cx="444625" cy="4792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35863AED-7831-ADE4-AD7C-312F0DC7BB5A}"/>
                </a:ext>
              </a:extLst>
            </p:cNvPr>
            <p:cNvSpPr/>
            <p:nvPr/>
          </p:nvSpPr>
          <p:spPr>
            <a:xfrm>
              <a:off x="3324508" y="24239031"/>
              <a:ext cx="444625" cy="4792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314" name="직선 화살표 연결선 313">
              <a:extLst>
                <a:ext uri="{FF2B5EF4-FFF2-40B4-BE49-F238E27FC236}">
                  <a16:creationId xmlns:a16="http://schemas.microsoft.com/office/drawing/2014/main" id="{52FED7FE-850C-65FA-B871-6D79FA057BC3}"/>
                </a:ext>
              </a:extLst>
            </p:cNvPr>
            <p:cNvCxnSpPr>
              <a:cxnSpLocks/>
            </p:cNvCxnSpPr>
            <p:nvPr/>
          </p:nvCxnSpPr>
          <p:spPr>
            <a:xfrm>
              <a:off x="3542365" y="24733457"/>
              <a:ext cx="1451" cy="13582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3674558-C8CD-A8DC-AA88-4AD51741BAE4}"/>
                </a:ext>
              </a:extLst>
            </p:cNvPr>
            <p:cNvSpPr txBox="1"/>
            <p:nvPr/>
          </p:nvSpPr>
          <p:spPr>
            <a:xfrm>
              <a:off x="3316997" y="24029873"/>
              <a:ext cx="4361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256</a:t>
              </a:r>
              <a:endParaRPr kumimoji="1" lang="ko-KR" altLang="en-US" sz="1050" dirty="0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FA2369FB-DAE6-C36E-2FE7-5ABA4A4549C5}"/>
                </a:ext>
              </a:extLst>
            </p:cNvPr>
            <p:cNvSpPr txBox="1"/>
            <p:nvPr/>
          </p:nvSpPr>
          <p:spPr>
            <a:xfrm rot="16200000">
              <a:off x="3482536" y="24313006"/>
              <a:ext cx="751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160x160</a:t>
              </a:r>
              <a:endParaRPr kumimoji="1" lang="ko-KR" altLang="en-US" sz="1050" dirty="0"/>
            </a:p>
          </p:txBody>
        </p:sp>
        <p:cxnSp>
          <p:nvCxnSpPr>
            <p:cNvPr id="317" name="직선 화살표 연결선 316">
              <a:extLst>
                <a:ext uri="{FF2B5EF4-FFF2-40B4-BE49-F238E27FC236}">
                  <a16:creationId xmlns:a16="http://schemas.microsoft.com/office/drawing/2014/main" id="{7070B815-D581-B931-6278-7EDCD068DDAE}"/>
                </a:ext>
              </a:extLst>
            </p:cNvPr>
            <p:cNvCxnSpPr>
              <a:cxnSpLocks/>
            </p:cNvCxnSpPr>
            <p:nvPr/>
          </p:nvCxnSpPr>
          <p:spPr>
            <a:xfrm>
              <a:off x="2993716" y="24502473"/>
              <a:ext cx="2942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08C763FF-7C01-4F24-00CE-C4A227D929E3}"/>
                </a:ext>
              </a:extLst>
            </p:cNvPr>
            <p:cNvSpPr/>
            <p:nvPr/>
          </p:nvSpPr>
          <p:spPr>
            <a:xfrm>
              <a:off x="8122901" y="23491233"/>
              <a:ext cx="289621" cy="4792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83ED5DEE-A33F-7090-88D6-C9322C4CB2D0}"/>
                </a:ext>
              </a:extLst>
            </p:cNvPr>
            <p:cNvSpPr txBox="1"/>
            <p:nvPr/>
          </p:nvSpPr>
          <p:spPr>
            <a:xfrm>
              <a:off x="7158166" y="23976124"/>
              <a:ext cx="4361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256</a:t>
              </a:r>
              <a:endParaRPr kumimoji="1" lang="ko-KR" altLang="en-US" sz="1050" dirty="0"/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2F400576-110A-B900-C366-136A8812A951}"/>
                </a:ext>
              </a:extLst>
            </p:cNvPr>
            <p:cNvSpPr txBox="1"/>
            <p:nvPr/>
          </p:nvSpPr>
          <p:spPr>
            <a:xfrm>
              <a:off x="7359954" y="23270854"/>
              <a:ext cx="4361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128</a:t>
              </a:r>
              <a:endParaRPr kumimoji="1" lang="ko-KR" altLang="en-US" sz="1050" dirty="0"/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D89BDCF6-A339-E679-84F0-196427311F01}"/>
                </a:ext>
              </a:extLst>
            </p:cNvPr>
            <p:cNvSpPr txBox="1"/>
            <p:nvPr/>
          </p:nvSpPr>
          <p:spPr>
            <a:xfrm rot="16200000">
              <a:off x="7674555" y="23545059"/>
              <a:ext cx="7116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320x320</a:t>
              </a:r>
              <a:endParaRPr kumimoji="1" lang="ko-KR" altLang="en-US" sz="1050" dirty="0"/>
            </a:p>
          </p:txBody>
        </p:sp>
        <p:cxnSp>
          <p:nvCxnSpPr>
            <p:cNvPr id="1090" name="직선 화살표 연결선 1089">
              <a:extLst>
                <a:ext uri="{FF2B5EF4-FFF2-40B4-BE49-F238E27FC236}">
                  <a16:creationId xmlns:a16="http://schemas.microsoft.com/office/drawing/2014/main" id="{8B6E3A72-AD96-96DD-13BB-025DC4E7A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0277" y="23171437"/>
              <a:ext cx="4141" cy="185458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직선 화살표 연결선 1090">
              <a:extLst>
                <a:ext uri="{FF2B5EF4-FFF2-40B4-BE49-F238E27FC236}">
                  <a16:creationId xmlns:a16="http://schemas.microsoft.com/office/drawing/2014/main" id="{C9E58F0C-3835-748F-7ADD-E1F3FA919DCA}"/>
                </a:ext>
              </a:extLst>
            </p:cNvPr>
            <p:cNvCxnSpPr>
              <a:cxnSpLocks/>
            </p:cNvCxnSpPr>
            <p:nvPr/>
          </p:nvCxnSpPr>
          <p:spPr>
            <a:xfrm>
              <a:off x="7723116" y="25792545"/>
              <a:ext cx="222744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직선 화살표 연결선 1091">
              <a:extLst>
                <a:ext uri="{FF2B5EF4-FFF2-40B4-BE49-F238E27FC236}">
                  <a16:creationId xmlns:a16="http://schemas.microsoft.com/office/drawing/2014/main" id="{64B9D2F6-802A-CC46-9D36-D2C4E61A3895}"/>
                </a:ext>
              </a:extLst>
            </p:cNvPr>
            <p:cNvCxnSpPr>
              <a:cxnSpLocks/>
            </p:cNvCxnSpPr>
            <p:nvPr/>
          </p:nvCxnSpPr>
          <p:spPr>
            <a:xfrm>
              <a:off x="7725260" y="25678466"/>
              <a:ext cx="220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직선 화살표 연결선 1092">
              <a:extLst>
                <a:ext uri="{FF2B5EF4-FFF2-40B4-BE49-F238E27FC236}">
                  <a16:creationId xmlns:a16="http://schemas.microsoft.com/office/drawing/2014/main" id="{620A95D4-5A58-AE05-02F5-BF7295816DDD}"/>
                </a:ext>
              </a:extLst>
            </p:cNvPr>
            <p:cNvCxnSpPr>
              <a:cxnSpLocks/>
            </p:cNvCxnSpPr>
            <p:nvPr/>
          </p:nvCxnSpPr>
          <p:spPr>
            <a:xfrm>
              <a:off x="7725260" y="25544128"/>
              <a:ext cx="2206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직선 화살표 연결선 1093">
              <a:extLst>
                <a:ext uri="{FF2B5EF4-FFF2-40B4-BE49-F238E27FC236}">
                  <a16:creationId xmlns:a16="http://schemas.microsoft.com/office/drawing/2014/main" id="{DBE5EE6F-0150-D97E-606C-29E14C2244B0}"/>
                </a:ext>
              </a:extLst>
            </p:cNvPr>
            <p:cNvCxnSpPr>
              <a:cxnSpLocks/>
            </p:cNvCxnSpPr>
            <p:nvPr/>
          </p:nvCxnSpPr>
          <p:spPr>
            <a:xfrm>
              <a:off x="7723116" y="25413314"/>
              <a:ext cx="222744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5" name="직사각형 1094">
              <a:extLst>
                <a:ext uri="{FF2B5EF4-FFF2-40B4-BE49-F238E27FC236}">
                  <a16:creationId xmlns:a16="http://schemas.microsoft.com/office/drawing/2014/main" id="{8E46B718-38A8-4FF4-5997-E2AF2CD9C79D}"/>
                </a:ext>
              </a:extLst>
            </p:cNvPr>
            <p:cNvSpPr/>
            <p:nvPr/>
          </p:nvSpPr>
          <p:spPr>
            <a:xfrm>
              <a:off x="8114902" y="22176892"/>
              <a:ext cx="261447" cy="9485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40EB8855-9855-7821-47A1-2DFE0B36191D}"/>
                </a:ext>
              </a:extLst>
            </p:cNvPr>
            <p:cNvSpPr txBox="1"/>
            <p:nvPr/>
          </p:nvSpPr>
          <p:spPr>
            <a:xfrm rot="16200000">
              <a:off x="7660835" y="22839454"/>
              <a:ext cx="7140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640x640</a:t>
              </a:r>
              <a:endParaRPr kumimoji="1" lang="ko-KR" altLang="en-US" sz="1050" dirty="0"/>
            </a:p>
          </p:txBody>
        </p:sp>
        <p:sp>
          <p:nvSpPr>
            <p:cNvPr id="1097" name="TextBox 1096">
              <a:extLst>
                <a:ext uri="{FF2B5EF4-FFF2-40B4-BE49-F238E27FC236}">
                  <a16:creationId xmlns:a16="http://schemas.microsoft.com/office/drawing/2014/main" id="{AD0A58FD-63D1-6300-BC19-F743A235BF83}"/>
                </a:ext>
              </a:extLst>
            </p:cNvPr>
            <p:cNvSpPr txBox="1"/>
            <p:nvPr/>
          </p:nvSpPr>
          <p:spPr>
            <a:xfrm>
              <a:off x="7987075" y="21919619"/>
              <a:ext cx="4361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128</a:t>
              </a:r>
              <a:endParaRPr kumimoji="1" lang="ko-KR" altLang="en-US" sz="1050" dirty="0"/>
            </a:p>
          </p:txBody>
        </p:sp>
        <p:sp>
          <p:nvSpPr>
            <p:cNvPr id="1098" name="직사각형 1097">
              <a:extLst>
                <a:ext uri="{FF2B5EF4-FFF2-40B4-BE49-F238E27FC236}">
                  <a16:creationId xmlns:a16="http://schemas.microsoft.com/office/drawing/2014/main" id="{9D8B91AA-8060-D2EC-D543-C715EF8381C2}"/>
                </a:ext>
              </a:extLst>
            </p:cNvPr>
            <p:cNvSpPr/>
            <p:nvPr/>
          </p:nvSpPr>
          <p:spPr>
            <a:xfrm>
              <a:off x="9053671" y="22166591"/>
              <a:ext cx="175011" cy="9485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099" name="직선 화살표 연결선 1098">
              <a:extLst>
                <a:ext uri="{FF2B5EF4-FFF2-40B4-BE49-F238E27FC236}">
                  <a16:creationId xmlns:a16="http://schemas.microsoft.com/office/drawing/2014/main" id="{A8516278-DF75-25B3-365F-38B18AED96AE}"/>
                </a:ext>
              </a:extLst>
            </p:cNvPr>
            <p:cNvCxnSpPr>
              <a:cxnSpLocks/>
            </p:cNvCxnSpPr>
            <p:nvPr/>
          </p:nvCxnSpPr>
          <p:spPr>
            <a:xfrm>
              <a:off x="7730413" y="25930042"/>
              <a:ext cx="222744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직선 화살표 연결선 1099">
              <a:extLst>
                <a:ext uri="{FF2B5EF4-FFF2-40B4-BE49-F238E27FC236}">
                  <a16:creationId xmlns:a16="http://schemas.microsoft.com/office/drawing/2014/main" id="{F3ECE17C-B120-EC9A-BF20-022F40CE1ED0}"/>
                </a:ext>
              </a:extLst>
            </p:cNvPr>
            <p:cNvCxnSpPr>
              <a:cxnSpLocks/>
            </p:cNvCxnSpPr>
            <p:nvPr/>
          </p:nvCxnSpPr>
          <p:spPr>
            <a:xfrm>
              <a:off x="8830927" y="22652860"/>
              <a:ext cx="222744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1" name="TextBox 1100">
              <a:extLst>
                <a:ext uri="{FF2B5EF4-FFF2-40B4-BE49-F238E27FC236}">
                  <a16:creationId xmlns:a16="http://schemas.microsoft.com/office/drawing/2014/main" id="{459B712F-5136-6014-2222-DA427056050D}"/>
                </a:ext>
              </a:extLst>
            </p:cNvPr>
            <p:cNvSpPr txBox="1"/>
            <p:nvPr/>
          </p:nvSpPr>
          <p:spPr>
            <a:xfrm>
              <a:off x="9010626" y="21961456"/>
              <a:ext cx="4361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4</a:t>
              </a:r>
              <a:endParaRPr kumimoji="1" lang="ko-KR" altLang="en-US" sz="1050" dirty="0"/>
            </a:p>
          </p:txBody>
        </p:sp>
        <p:sp>
          <p:nvSpPr>
            <p:cNvPr id="1102" name="직사각형 1101">
              <a:extLst>
                <a:ext uri="{FF2B5EF4-FFF2-40B4-BE49-F238E27FC236}">
                  <a16:creationId xmlns:a16="http://schemas.microsoft.com/office/drawing/2014/main" id="{761A0221-61BF-CDDE-9546-BC7CACA5017A}"/>
                </a:ext>
              </a:extLst>
            </p:cNvPr>
            <p:cNvSpPr/>
            <p:nvPr/>
          </p:nvSpPr>
          <p:spPr>
            <a:xfrm>
              <a:off x="8619212" y="22166591"/>
              <a:ext cx="194905" cy="94851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050">
                <a:solidFill>
                  <a:schemeClr val="accent5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1F2A9519-9762-E902-7BEB-EECDFEFA830D}"/>
                </a:ext>
              </a:extLst>
            </p:cNvPr>
            <p:cNvSpPr txBox="1"/>
            <p:nvPr/>
          </p:nvSpPr>
          <p:spPr>
            <a:xfrm rot="16200000">
              <a:off x="8166798" y="22865015"/>
              <a:ext cx="71402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640x640</a:t>
              </a:r>
              <a:endParaRPr kumimoji="1" lang="ko-KR" altLang="en-US" sz="1050" dirty="0"/>
            </a:p>
          </p:txBody>
        </p:sp>
        <p:sp>
          <p:nvSpPr>
            <p:cNvPr id="1104" name="TextBox 1103">
              <a:extLst>
                <a:ext uri="{FF2B5EF4-FFF2-40B4-BE49-F238E27FC236}">
                  <a16:creationId xmlns:a16="http://schemas.microsoft.com/office/drawing/2014/main" id="{4FD7EE9F-993B-765E-69B1-99B57254F0F9}"/>
                </a:ext>
              </a:extLst>
            </p:cNvPr>
            <p:cNvSpPr txBox="1"/>
            <p:nvPr/>
          </p:nvSpPr>
          <p:spPr>
            <a:xfrm>
              <a:off x="8532503" y="21933044"/>
              <a:ext cx="4361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64</a:t>
              </a:r>
              <a:endParaRPr kumimoji="1" lang="ko-KR" altLang="en-US" sz="1050" dirty="0"/>
            </a:p>
          </p:txBody>
        </p:sp>
        <p:sp>
          <p:nvSpPr>
            <p:cNvPr id="1105" name="TextBox 1104">
              <a:extLst>
                <a:ext uri="{FF2B5EF4-FFF2-40B4-BE49-F238E27FC236}">
                  <a16:creationId xmlns:a16="http://schemas.microsoft.com/office/drawing/2014/main" id="{ECC28355-C561-281A-5283-52EBCC5F94AD}"/>
                </a:ext>
              </a:extLst>
            </p:cNvPr>
            <p:cNvSpPr txBox="1"/>
            <p:nvPr/>
          </p:nvSpPr>
          <p:spPr>
            <a:xfrm rot="16200000">
              <a:off x="8634706" y="22839455"/>
              <a:ext cx="7140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640x640</a:t>
              </a:r>
              <a:endParaRPr kumimoji="1" lang="ko-KR" altLang="en-US" sz="1050" dirty="0"/>
            </a:p>
          </p:txBody>
        </p:sp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A8A6CCE3-465B-D46C-1190-98317C35A0F6}"/>
                </a:ext>
              </a:extLst>
            </p:cNvPr>
            <p:cNvSpPr txBox="1"/>
            <p:nvPr/>
          </p:nvSpPr>
          <p:spPr>
            <a:xfrm>
              <a:off x="7960283" y="25569116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dirty="0"/>
                <a:t>Conv 3x3, </a:t>
              </a:r>
              <a:r>
                <a:rPr kumimoji="1" lang="en-US" altLang="ko-KR" sz="800" dirty="0" err="1"/>
                <a:t>ReLU</a:t>
              </a:r>
              <a:endParaRPr kumimoji="1" lang="en-US" altLang="ko-KR" sz="800" dirty="0"/>
            </a:p>
          </p:txBody>
        </p:sp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FC2C4BDC-A7EC-0C4F-F664-E7753D40A581}"/>
                </a:ext>
              </a:extLst>
            </p:cNvPr>
            <p:cNvSpPr txBox="1"/>
            <p:nvPr/>
          </p:nvSpPr>
          <p:spPr>
            <a:xfrm>
              <a:off x="7976225" y="25447881"/>
              <a:ext cx="8226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dirty="0">
                  <a:solidFill>
                    <a:srgbClr val="FF0000"/>
                  </a:solidFill>
                </a:rPr>
                <a:t>Max pool 2x2</a:t>
              </a:r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125529A6-7F5F-BDCD-D79F-68B69B878A65}"/>
                </a:ext>
              </a:extLst>
            </p:cNvPr>
            <p:cNvSpPr txBox="1"/>
            <p:nvPr/>
          </p:nvSpPr>
          <p:spPr>
            <a:xfrm>
              <a:off x="7957716" y="25691510"/>
              <a:ext cx="7745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dirty="0">
                  <a:solidFill>
                    <a:schemeClr val="accent6"/>
                  </a:solidFill>
                </a:rPr>
                <a:t>Up-conv 2x2</a:t>
              </a:r>
            </a:p>
          </p:txBody>
        </p:sp>
        <p:sp>
          <p:nvSpPr>
            <p:cNvPr id="1109" name="TextBox 1108">
              <a:extLst>
                <a:ext uri="{FF2B5EF4-FFF2-40B4-BE49-F238E27FC236}">
                  <a16:creationId xmlns:a16="http://schemas.microsoft.com/office/drawing/2014/main" id="{DE1DB180-C8E3-8AFA-9D3F-8557C30EAD01}"/>
                </a:ext>
              </a:extLst>
            </p:cNvPr>
            <p:cNvSpPr txBox="1"/>
            <p:nvPr/>
          </p:nvSpPr>
          <p:spPr>
            <a:xfrm>
              <a:off x="7976226" y="25815685"/>
              <a:ext cx="5998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dirty="0">
                  <a:solidFill>
                    <a:schemeClr val="accent5"/>
                  </a:solidFill>
                </a:rPr>
                <a:t>conv 1x1</a:t>
              </a:r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E4912136-2EA4-1858-79C3-7EF51E35CB93}"/>
                </a:ext>
              </a:extLst>
            </p:cNvPr>
            <p:cNvSpPr txBox="1"/>
            <p:nvPr/>
          </p:nvSpPr>
          <p:spPr>
            <a:xfrm>
              <a:off x="7976224" y="25311469"/>
              <a:ext cx="8787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800" dirty="0">
                  <a:solidFill>
                    <a:schemeClr val="accent3">
                      <a:lumMod val="50000"/>
                    </a:schemeClr>
                  </a:solidFill>
                </a:rPr>
                <a:t>Copy and crop</a:t>
              </a:r>
            </a:p>
          </p:txBody>
        </p:sp>
        <p:sp>
          <p:nvSpPr>
            <p:cNvPr id="1111" name="TextBox 1110">
              <a:extLst>
                <a:ext uri="{FF2B5EF4-FFF2-40B4-BE49-F238E27FC236}">
                  <a16:creationId xmlns:a16="http://schemas.microsoft.com/office/drawing/2014/main" id="{34174BA9-8337-5799-34E3-A2844EA57B97}"/>
                </a:ext>
              </a:extLst>
            </p:cNvPr>
            <p:cNvSpPr txBox="1"/>
            <p:nvPr/>
          </p:nvSpPr>
          <p:spPr>
            <a:xfrm>
              <a:off x="2585165" y="23275346"/>
              <a:ext cx="4361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128</a:t>
              </a:r>
              <a:endParaRPr kumimoji="1"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230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3519</TotalTime>
  <Words>882</Words>
  <Application>Microsoft Macintosh PowerPoint</Application>
  <PresentationFormat>사용자 지정</PresentationFormat>
  <Paragraphs>270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ChanJung Kim</dc:creator>
  <cp:lastModifiedBy>찬근 이</cp:lastModifiedBy>
  <cp:revision>21</cp:revision>
  <cp:lastPrinted>2025-06-12T03:01:32Z</cp:lastPrinted>
  <dcterms:created xsi:type="dcterms:W3CDTF">2025-06-08T09:51:46Z</dcterms:created>
  <dcterms:modified xsi:type="dcterms:W3CDTF">2025-06-12T16:02:25Z</dcterms:modified>
</cp:coreProperties>
</file>