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8"/>
    <p:restoredTop sz="84087"/>
  </p:normalViewPr>
  <p:slideViewPr>
    <p:cSldViewPr snapToGrid="0" snapToObjects="1">
      <p:cViewPr varScale="1">
        <p:scale>
          <a:sx n="85" d="100"/>
          <a:sy n="85" d="100"/>
        </p:scale>
        <p:origin x="600" y="176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266E6-4926-ED48-A14F-233AD6316C56}" type="datetimeFigureOut">
              <a:rPr kumimoji="1" lang="ko-KR" altLang="en-US" smtClean="0"/>
              <a:t>2020. 10. 2.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A43C-C2D3-AF45-A446-71667B189A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96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이번에 사용할 </a:t>
            </a:r>
            <a:r>
              <a:rPr kumimoji="1" lang="en-US" altLang="ko-KR" dirty="0"/>
              <a:t>REST </a:t>
            </a:r>
            <a:r>
              <a:rPr kumimoji="1" lang="ko-KR" altLang="en-US" dirty="0"/>
              <a:t>목록들입니다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5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위에 커맨드를 실행하면 </a:t>
            </a:r>
            <a:r>
              <a:rPr kumimoji="1" lang="ko-KR" altLang="en-US" dirty="0" err="1"/>
              <a:t>사진과같이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status 404</a:t>
            </a:r>
            <a:r>
              <a:rPr kumimoji="1" lang="ko-KR" altLang="en-US" dirty="0"/>
              <a:t> 페이지가 </a:t>
            </a:r>
            <a:r>
              <a:rPr kumimoji="1" lang="ko-KR" altLang="en-US" dirty="0" err="1"/>
              <a:t>없다는걸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알수있는데</a:t>
            </a:r>
            <a:r>
              <a:rPr kumimoji="1" lang="ko-KR" altLang="en-US" dirty="0"/>
              <a:t> 너무 </a:t>
            </a:r>
            <a:r>
              <a:rPr kumimoji="1" lang="ko-KR" altLang="en-US" dirty="0" err="1"/>
              <a:t>지져분하게</a:t>
            </a:r>
            <a:r>
              <a:rPr kumimoji="1" lang="ko-KR" altLang="en-US" dirty="0"/>
              <a:t> 나와서 </a:t>
            </a:r>
            <a:r>
              <a:rPr kumimoji="1" lang="ko-KR" altLang="en-US" dirty="0" err="1"/>
              <a:t>다음장으로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Curl. </a:t>
            </a:r>
            <a:r>
              <a:rPr kumimoji="1" lang="ko-KR" altLang="en-US" dirty="0"/>
              <a:t>  다양한 프로토콜로 데이터 전송을 지원하는 라이브러리 </a:t>
            </a:r>
            <a:r>
              <a:rPr kumimoji="1" lang="en-US" altLang="ko-KR" dirty="0"/>
              <a:t>. </a:t>
            </a:r>
            <a:r>
              <a:rPr kumimoji="1" lang="ko-KR" altLang="en-US" dirty="0"/>
              <a:t>요청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10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인덱스 네임 뒤에 물음표 </a:t>
            </a:r>
            <a:r>
              <a:rPr kumimoji="1" lang="ko-KR" altLang="en-US" dirty="0" err="1"/>
              <a:t>퓨리티를</a:t>
            </a:r>
            <a:r>
              <a:rPr kumimoji="1" lang="ko-KR" altLang="en-US" dirty="0"/>
              <a:t> 써주면 </a:t>
            </a:r>
            <a:r>
              <a:rPr kumimoji="1" lang="en-US" altLang="ko-KR" dirty="0" err="1"/>
              <a:t>json</a:t>
            </a:r>
            <a:r>
              <a:rPr kumimoji="1" lang="ko-KR" altLang="en-US" dirty="0"/>
              <a:t> 형식으로 </a:t>
            </a:r>
            <a:r>
              <a:rPr kumimoji="1" lang="ko-KR" altLang="en-US" dirty="0" err="1"/>
              <a:t>이쁘게</a:t>
            </a:r>
            <a:r>
              <a:rPr kumimoji="1" lang="ko-KR" altLang="en-US" dirty="0"/>
              <a:t> 나옵니다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6562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XPUT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Classes</a:t>
            </a:r>
            <a:r>
              <a:rPr kumimoji="1" lang="ko-KR" altLang="en-US" dirty="0"/>
              <a:t>라는 인덱스를 생성을 해주는 커맨드이고 </a:t>
            </a:r>
            <a:r>
              <a:rPr lang="en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anknowledged:true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이면 작업이 성공되었다는 뜻입니다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XGET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인덱스가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잘생성이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되었는지 확인도 해줍니다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1531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29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인덱스에 도큐먼트를 추가하는 커맨드이고</a:t>
            </a:r>
            <a:endParaRPr kumimoji="1" lang="en-US" altLang="ko-KR" dirty="0"/>
          </a:p>
          <a:p>
            <a:r>
              <a:rPr kumimoji="1" lang="ko-KR" altLang="en-US" dirty="0"/>
              <a:t>문서를 </a:t>
            </a:r>
            <a:r>
              <a:rPr kumimoji="1" lang="ko-KR" altLang="en-US" dirty="0" err="1"/>
              <a:t>색인화</a:t>
            </a:r>
            <a:r>
              <a:rPr kumimoji="1" lang="ko-KR" altLang="en-US" dirty="0"/>
              <a:t> 하려면 어떤 타입인지 </a:t>
            </a:r>
            <a:r>
              <a:rPr kumimoji="1" lang="ko-KR" altLang="en-US" dirty="0" err="1"/>
              <a:t>몇번</a:t>
            </a:r>
            <a:r>
              <a:rPr kumimoji="1" lang="ko-KR" altLang="en-US" dirty="0"/>
              <a:t> </a:t>
            </a:r>
            <a:r>
              <a:rPr kumimoji="1" lang="en-US" altLang="ko-KR" dirty="0"/>
              <a:t>id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색인화</a:t>
            </a:r>
            <a:r>
              <a:rPr kumimoji="1" lang="ko-KR" altLang="en-US" dirty="0"/>
              <a:t> 할 것인지 </a:t>
            </a:r>
            <a:r>
              <a:rPr kumimoji="1" lang="ko-KR" altLang="en-US" dirty="0" err="1"/>
              <a:t>명시해줘야합니다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타입은 </a:t>
            </a:r>
            <a:r>
              <a:rPr kumimoji="1" lang="ko-KR" altLang="en-US" dirty="0" err="1"/>
              <a:t>클래쓰</a:t>
            </a:r>
            <a:r>
              <a:rPr kumimoji="1" lang="ko-KR" altLang="en-US" dirty="0"/>
              <a:t> </a:t>
            </a:r>
            <a:r>
              <a:rPr kumimoji="1" lang="en-US" altLang="ko-KR" dirty="0"/>
              <a:t>id 1</a:t>
            </a:r>
            <a:r>
              <a:rPr kumimoji="1" lang="ko-KR" altLang="en-US" dirty="0"/>
              <a:t> 써주고 뒤에 </a:t>
            </a:r>
            <a:r>
              <a:rPr kumimoji="1" lang="en-US" altLang="ko-KR" dirty="0" err="1"/>
              <a:t>json</a:t>
            </a:r>
            <a:r>
              <a:rPr kumimoji="1" lang="ko-KR" altLang="en-US" dirty="0"/>
              <a:t>형식으로 </a:t>
            </a:r>
            <a:r>
              <a:rPr kumimoji="1" lang="ko-KR" altLang="en-US" dirty="0" err="1"/>
              <a:t>이쁘게</a:t>
            </a:r>
            <a:r>
              <a:rPr kumimoji="1" lang="ko-KR" altLang="en-US" dirty="0"/>
              <a:t> 출력하기 위에 </a:t>
            </a:r>
            <a:r>
              <a:rPr kumimoji="1" lang="ko-KR" altLang="en-US" dirty="0" err="1"/>
              <a:t>프리티</a:t>
            </a:r>
            <a:r>
              <a:rPr kumimoji="1" lang="ko-KR" altLang="en-US" dirty="0"/>
              <a:t> 써주고</a:t>
            </a:r>
            <a:endParaRPr kumimoji="1" lang="en-US" altLang="ko-KR" dirty="0"/>
          </a:p>
          <a:p>
            <a:r>
              <a:rPr kumimoji="1" lang="en-US" altLang="ko-KR" dirty="0"/>
              <a:t>-H</a:t>
            </a:r>
            <a:r>
              <a:rPr kumimoji="1" lang="ko-KR" altLang="en-US" dirty="0"/>
              <a:t> 옵션은 </a:t>
            </a:r>
            <a:r>
              <a:rPr kumimoji="1" lang="ko-KR" altLang="en-US" dirty="0" err="1"/>
              <a:t>해더를</a:t>
            </a:r>
            <a:r>
              <a:rPr kumimoji="1" lang="ko-KR" altLang="en-US" dirty="0"/>
              <a:t> 명시합니다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Json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전달하기위해서 어플리케이션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json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작성했다는 말이고 </a:t>
            </a:r>
            <a:endParaRPr kumimoji="1" lang="en-US" altLang="ko-KR" dirty="0"/>
          </a:p>
          <a:p>
            <a:r>
              <a:rPr kumimoji="1" lang="en-US" altLang="ko-KR" dirty="0"/>
              <a:t>-d </a:t>
            </a:r>
            <a:r>
              <a:rPr kumimoji="1" lang="ko-KR" altLang="en-US" dirty="0"/>
              <a:t>옵션은 추가 할 데이터를 </a:t>
            </a:r>
            <a:r>
              <a:rPr kumimoji="1" lang="en-US" altLang="ko-KR" dirty="0" err="1"/>
              <a:t>json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포맥으로</a:t>
            </a:r>
            <a:r>
              <a:rPr kumimoji="1" lang="ko-KR" altLang="en-US" dirty="0"/>
              <a:t> 전달한다는 뜻입니다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973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이방법은</a:t>
            </a:r>
            <a:r>
              <a:rPr kumimoji="1" lang="ko-KR" altLang="en-US" dirty="0"/>
              <a:t> 추가하려는 필드가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 뿐만 아니라 여러가지가 있다면 명령어에 데이터를 모두 입력하기가 귀찮고 반복적으로 사용할 수도 없어서</a:t>
            </a:r>
            <a:endParaRPr kumimoji="1" lang="en-US" altLang="ko-KR" dirty="0"/>
          </a:p>
          <a:p>
            <a:r>
              <a:rPr kumimoji="1" lang="ko-KR" altLang="en-US" dirty="0"/>
              <a:t>데이터를 </a:t>
            </a:r>
            <a:r>
              <a:rPr kumimoji="1" lang="en-US" altLang="ko-KR" dirty="0" err="1"/>
              <a:t>json</a:t>
            </a:r>
            <a:r>
              <a:rPr kumimoji="1" lang="ko-KR" altLang="en-US" dirty="0"/>
              <a:t> 형식의 파일로 만들어서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호출하는 방법입니다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-d</a:t>
            </a:r>
            <a:r>
              <a:rPr kumimoji="1" lang="ko-KR" altLang="en-US" dirty="0"/>
              <a:t> 옵션에 </a:t>
            </a:r>
            <a:r>
              <a:rPr kumimoji="1" lang="en-US" altLang="ko-KR" dirty="0" err="1"/>
              <a:t>json</a:t>
            </a:r>
            <a:r>
              <a:rPr kumimoji="1" lang="ko-KR" altLang="en-US" dirty="0"/>
              <a:t>을 작성하는 것이 아닌 </a:t>
            </a:r>
            <a:r>
              <a:rPr kumimoji="1" lang="en-US" altLang="ko-KR" dirty="0"/>
              <a:t>@</a:t>
            </a:r>
            <a:r>
              <a:rPr kumimoji="1" lang="ko-KR" altLang="en-US" dirty="0" err="1"/>
              <a:t>파일경로를</a:t>
            </a:r>
            <a:r>
              <a:rPr kumimoji="1" lang="ko-KR" altLang="en-US" dirty="0"/>
              <a:t> 작성하여 명령어를 실행 해줍니다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396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조회하는 명령어를 써야해서</a:t>
            </a:r>
            <a:endParaRPr kumimoji="1" lang="en-US" altLang="ko-KR" dirty="0"/>
          </a:p>
          <a:p>
            <a:r>
              <a:rPr kumimoji="1" lang="en-US" altLang="ko-KR" dirty="0"/>
              <a:t>XGET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로컬 호스트</a:t>
            </a:r>
            <a:r>
              <a:rPr kumimoji="1" lang="en-US" altLang="ko-KR" dirty="0"/>
              <a:t>:9200</a:t>
            </a:r>
            <a:r>
              <a:rPr kumimoji="1" lang="ko-KR" altLang="en-US" dirty="0"/>
              <a:t>포트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인덱스네임</a:t>
            </a:r>
            <a:r>
              <a:rPr kumimoji="1" lang="en-US" altLang="ko-KR" dirty="0"/>
              <a:t>/</a:t>
            </a:r>
            <a:r>
              <a:rPr kumimoji="1" lang="ko-KR" altLang="en-US" dirty="0"/>
              <a:t>타입</a:t>
            </a:r>
            <a:r>
              <a:rPr kumimoji="1" lang="en-US" altLang="ko-KR" dirty="0"/>
              <a:t>/</a:t>
            </a:r>
            <a:r>
              <a:rPr kumimoji="1" lang="ko-KR" altLang="en-US" dirty="0"/>
              <a:t>아이디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먼저 첫번째방법으로 한 사진에 네임에 데이터베이스 </a:t>
            </a:r>
            <a:r>
              <a:rPr kumimoji="1" lang="ko-KR" altLang="en-US" dirty="0" err="1"/>
              <a:t>티쳐</a:t>
            </a:r>
            <a:r>
              <a:rPr kumimoji="1" lang="ko-KR" altLang="en-US" dirty="0"/>
              <a:t> 이 </a:t>
            </a:r>
            <a:r>
              <a:rPr kumimoji="1" lang="ko-KR" altLang="en-US" dirty="0" err="1"/>
              <a:t>잘들어가진걸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확인할수있고</a:t>
            </a:r>
            <a:endParaRPr kumimoji="1" lang="en-US" altLang="ko-KR" dirty="0"/>
          </a:p>
          <a:p>
            <a:r>
              <a:rPr kumimoji="1" lang="ko-KR" altLang="en-US" dirty="0" err="1"/>
              <a:t>두번쨰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방법으로한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네임데이터베이스 </a:t>
            </a:r>
            <a:r>
              <a:rPr kumimoji="1" lang="ko-KR" altLang="en-US" dirty="0" err="1"/>
              <a:t>티쳐</a:t>
            </a:r>
            <a:r>
              <a:rPr kumimoji="1" lang="ko-KR" altLang="en-US" dirty="0"/>
              <a:t> 팍 들어간걸확인 </a:t>
            </a:r>
            <a:r>
              <a:rPr kumimoji="1" lang="ko-KR" altLang="en-US" dirty="0" err="1"/>
              <a:t>할수</a:t>
            </a:r>
            <a:r>
              <a:rPr kumimoji="1" lang="ko-KR" altLang="en-US" dirty="0"/>
              <a:t> 있습니다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968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업데이트 작업은 도큐먼트 추가 </a:t>
            </a:r>
            <a:r>
              <a:rPr kumimoji="1" lang="ko-KR" altLang="en-US" dirty="0" err="1"/>
              <a:t>작업이랑</a:t>
            </a:r>
            <a:r>
              <a:rPr kumimoji="1" lang="ko-KR" altLang="en-US" dirty="0"/>
              <a:t> 유사합니다</a:t>
            </a:r>
            <a:endParaRPr kumimoji="1" lang="en-US" altLang="ko-KR" dirty="0"/>
          </a:p>
          <a:p>
            <a:r>
              <a:rPr kumimoji="1" lang="ko-KR" altLang="en-US" dirty="0"/>
              <a:t>업데이트 전 도큐먼트 </a:t>
            </a:r>
            <a:r>
              <a:rPr kumimoji="1" lang="ko-KR" altLang="en-US" dirty="0" err="1"/>
              <a:t>확인시</a:t>
            </a:r>
            <a:r>
              <a:rPr kumimoji="1" lang="ko-KR" altLang="en-US" dirty="0"/>
              <a:t> 네임은 데이터베이스 </a:t>
            </a:r>
            <a:r>
              <a:rPr kumimoji="1" lang="ko-KR" altLang="en-US" dirty="0" err="1"/>
              <a:t>티쳐는</a:t>
            </a:r>
            <a:r>
              <a:rPr kumimoji="1" lang="ko-KR" altLang="en-US" dirty="0"/>
              <a:t> 이로 되어있고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컬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–XPOST </a:t>
            </a:r>
            <a:r>
              <a:rPr kumimoji="1" lang="ko-KR" altLang="en-US" dirty="0" err="1"/>
              <a:t>엘라스틱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서치</a:t>
            </a:r>
            <a:r>
              <a:rPr kumimoji="1" lang="ko-KR" altLang="en-US" dirty="0"/>
              <a:t> 주소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인덱스명</a:t>
            </a:r>
            <a:r>
              <a:rPr kumimoji="1" lang="en-US" altLang="ko-KR" dirty="0"/>
              <a:t>/</a:t>
            </a:r>
            <a:r>
              <a:rPr kumimoji="1" lang="ko-KR" altLang="en-US" dirty="0"/>
              <a:t>타입</a:t>
            </a:r>
            <a:r>
              <a:rPr kumimoji="1" lang="en-US" altLang="ko-KR" dirty="0"/>
              <a:t>/id. </a:t>
            </a:r>
          </a:p>
          <a:p>
            <a:r>
              <a:rPr kumimoji="1" lang="en-US" altLang="ko-KR" dirty="0"/>
              <a:t>doc (</a:t>
            </a:r>
            <a:r>
              <a:rPr kumimoji="1" lang="ko-KR" altLang="en-US" dirty="0"/>
              <a:t>닥 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이라는 </a:t>
            </a:r>
            <a:r>
              <a:rPr kumimoji="1" lang="ko-KR" altLang="en-US" dirty="0" err="1"/>
              <a:t>프로포트</a:t>
            </a:r>
            <a:r>
              <a:rPr kumimoji="1" lang="ko-KR" altLang="en-US" dirty="0"/>
              <a:t> </a:t>
            </a:r>
            <a:r>
              <a:rPr kumimoji="1" lang="ko-KR" altLang="en-US"/>
              <a:t>문서 타입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업데이트 작업 명령어는 </a:t>
            </a:r>
            <a:r>
              <a:rPr kumimoji="1" lang="en-US" altLang="ko-KR" dirty="0"/>
              <a:t>XPOST</a:t>
            </a:r>
            <a:r>
              <a:rPr kumimoji="1" lang="ko-KR" altLang="en-US" dirty="0"/>
              <a:t> 인덱스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타입</a:t>
            </a:r>
            <a:r>
              <a:rPr kumimoji="1" lang="en-US" altLang="ko-KR" dirty="0"/>
              <a:t>/</a:t>
            </a:r>
            <a:r>
              <a:rPr kumimoji="1" lang="ko-KR" altLang="en-US" dirty="0"/>
              <a:t>아이디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지정후</a:t>
            </a:r>
            <a:r>
              <a:rPr kumimoji="1" lang="ko-KR" altLang="en-US" dirty="0"/>
              <a:t> 데이터를 입력하여 명령어 통해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DA43C-C2D3-AF45-A446-71667B189A7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584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daumkakao.com/pages/viewpage.action?pageId=63678236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97B8A-5439-464B-BA32-8AA7D4EA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sz="4000" dirty="0"/>
              <a:t>Elastic search </a:t>
            </a:r>
            <a:r>
              <a:rPr kumimoji="1" lang="ko-KR" altLang="en-US" sz="4000" dirty="0"/>
              <a:t>기본 </a:t>
            </a:r>
            <a:r>
              <a:rPr kumimoji="1" lang="en-US" altLang="ko-KR" sz="4000" dirty="0"/>
              <a:t>API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1062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787AD-9AFD-224B-A1AC-1D44788D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Verify</a:t>
            </a:r>
            <a:r>
              <a:rPr kumimoji="1" lang="ko-KR" altLang="en-US" dirty="0"/>
              <a:t> </a:t>
            </a:r>
            <a:r>
              <a:rPr kumimoji="1" lang="en-US" altLang="ko-KR" dirty="0"/>
              <a:t>document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BEE397-925C-124B-B0FA-15DDB62CE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718816"/>
            <a:ext cx="9613861" cy="379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D1410-4035-A941-8DAB-83114F6E4F7E}"/>
              </a:ext>
            </a:extLst>
          </p:cNvPr>
          <p:cNvSpPr txBox="1"/>
          <p:nvPr/>
        </p:nvSpPr>
        <p:spPr>
          <a:xfrm>
            <a:off x="680322" y="2316480"/>
            <a:ext cx="961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curl –XGET localhost:9200/classes/class/1?pretty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95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B1643-BE02-304B-AE86-5AB6321D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Document</a:t>
            </a:r>
            <a:r>
              <a:rPr lang="ko-KR" altLang="en-US" dirty="0"/>
              <a:t> </a:t>
            </a:r>
            <a:r>
              <a:rPr lang="en" altLang="ko-KR" dirty="0"/>
              <a:t>update</a:t>
            </a:r>
            <a:br>
              <a:rPr lang="en" altLang="ko-KR" dirty="0"/>
            </a:b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BEDF0B-5F98-B34A-B1C0-E6BC8E1DA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2109129"/>
            <a:ext cx="4991725" cy="2609743"/>
          </a:xfr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EE4DF7-1107-F84D-8538-9E01FEDFCD5C}"/>
              </a:ext>
            </a:extLst>
          </p:cNvPr>
          <p:cNvCxnSpPr>
            <a:cxnSpLocks/>
          </p:cNvCxnSpPr>
          <p:nvPr/>
        </p:nvCxnSpPr>
        <p:spPr>
          <a:xfrm>
            <a:off x="1749059" y="4835763"/>
            <a:ext cx="852926" cy="72180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F6A7A1-7324-3A46-9272-B8688360252F}"/>
              </a:ext>
            </a:extLst>
          </p:cNvPr>
          <p:cNvCxnSpPr>
            <a:cxnSpLocks/>
          </p:cNvCxnSpPr>
          <p:nvPr/>
        </p:nvCxnSpPr>
        <p:spPr>
          <a:xfrm flipV="1">
            <a:off x="8653766" y="4718872"/>
            <a:ext cx="666166" cy="877824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F13AC25A-56F3-0F4D-89D7-EF3699DB6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094" y="2109129"/>
            <a:ext cx="5651676" cy="25513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9F98D60-E925-8544-8B5E-BB06551B6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463" y="5655106"/>
            <a:ext cx="8559635" cy="3758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DE4ADC-81CF-2C4D-9D82-158513E99937}"/>
              </a:ext>
            </a:extLst>
          </p:cNvPr>
          <p:cNvSpPr txBox="1"/>
          <p:nvPr/>
        </p:nvSpPr>
        <p:spPr>
          <a:xfrm>
            <a:off x="1426463" y="6305888"/>
            <a:ext cx="1034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c</a:t>
            </a:r>
            <a:r>
              <a:rPr kumimoji="1" lang="en-US" altLang="ko-KR" sz="1400"/>
              <a:t>url </a:t>
            </a:r>
            <a:r>
              <a:rPr kumimoji="1" lang="en-US" altLang="ko-KR" sz="1400" dirty="0"/>
              <a:t>–XPOST localhost:9200/classes/class/1/_update –H '</a:t>
            </a:r>
            <a:r>
              <a:rPr kumimoji="1" lang="en-US" altLang="ko-KR" sz="1400" dirty="0" err="1"/>
              <a:t>Content-Type:application</a:t>
            </a:r>
            <a:r>
              <a:rPr kumimoji="1" lang="en-US" altLang="ko-KR" sz="1400" dirty="0"/>
              <a:t>/</a:t>
            </a:r>
            <a:r>
              <a:rPr kumimoji="1" lang="en-US" altLang="ko-KR" sz="1400" dirty="0" err="1"/>
              <a:t>json</a:t>
            </a:r>
            <a:r>
              <a:rPr kumimoji="1" lang="en-US" altLang="ko-KR" sz="1400" dirty="0"/>
              <a:t>' -d '{"doc":{"teacher":"</a:t>
            </a:r>
            <a:r>
              <a:rPr kumimoji="1" lang="en-US" altLang="ko-KR" sz="1400" dirty="0" err="1"/>
              <a:t>kim</a:t>
            </a:r>
            <a:r>
              <a:rPr kumimoji="1" lang="en-US" altLang="ko-KR" sz="1400" dirty="0"/>
              <a:t>"}}' 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509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7F17B-B316-6348-968B-7706308E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Elastic search </a:t>
            </a:r>
            <a:r>
              <a:rPr kumimoji="1" lang="ko-KR" altLang="en-US" dirty="0"/>
              <a:t>기본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참고 </a:t>
            </a:r>
            <a:r>
              <a:rPr kumimoji="1" lang="en-US" altLang="ko-KR" dirty="0"/>
              <a:t>URL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FE8EE-EBA8-F742-9F14-A4B73840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1800" dirty="0"/>
              <a:t>참고 </a:t>
            </a:r>
            <a:r>
              <a:rPr kumimoji="1" lang="en-US" altLang="ko-KR" sz="1800" dirty="0"/>
              <a:t>URL :</a:t>
            </a:r>
            <a:r>
              <a:rPr lang="en" altLang="ko-KR" sz="1800" dirty="0">
                <a:hlinkClick r:id="rId2"/>
              </a:rPr>
              <a:t>https://wiki.daumkakao.com/pages/viewpage.action?pageId</a:t>
            </a:r>
            <a:r>
              <a:rPr lang="en" altLang="ko-KR" sz="1800">
                <a:hlinkClick r:id="rId2"/>
              </a:rPr>
              <a:t>=636782368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15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FC63-5052-804C-9F51-95253721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REST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1CAFB1D-9CA0-394D-B0C7-4AC8CB95C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69550"/>
              </p:ext>
            </p:extLst>
          </p:nvPr>
        </p:nvGraphicFramePr>
        <p:xfrm>
          <a:off x="681038" y="2336799"/>
          <a:ext cx="9613900" cy="325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134076456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1564596220"/>
                    </a:ext>
                  </a:extLst>
                </a:gridCol>
              </a:tblGrid>
              <a:tr h="651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Elastic search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CRUD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19800"/>
                  </a:ext>
                </a:extLst>
              </a:tr>
              <a:tr h="651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42311"/>
                  </a:ext>
                </a:extLst>
              </a:tr>
              <a:tr h="651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50161"/>
                  </a:ext>
                </a:extLst>
              </a:tr>
              <a:tr h="651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Create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35271"/>
                  </a:ext>
                </a:extLst>
              </a:tr>
              <a:tr h="651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9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26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33F8-6217-444C-BA3F-45344EE1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67515"/>
            <a:ext cx="9613861" cy="1046997"/>
          </a:xfrm>
        </p:spPr>
        <p:txBody>
          <a:bodyPr/>
          <a:lstStyle/>
          <a:p>
            <a:r>
              <a:rPr kumimoji="1" lang="en-US" altLang="ko-KR" dirty="0"/>
              <a:t>Verify index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78887-1A91-BC4C-9D99-585CDEFC538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             </a:t>
            </a:r>
            <a:r>
              <a:rPr kumimoji="1" lang="en-US" altLang="ko-KR" dirty="0"/>
              <a:t>       </a:t>
            </a:r>
            <a:r>
              <a:rPr kumimoji="1" lang="en-US" altLang="ko-KR" sz="1800" dirty="0" err="1"/>
              <a:t>elasticsearch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ip</a:t>
            </a:r>
            <a:r>
              <a:rPr kumimoji="1" lang="en-US" altLang="ko-KR" sz="1800" dirty="0"/>
              <a:t>  / index name</a:t>
            </a:r>
          </a:p>
          <a:p>
            <a:r>
              <a:rPr kumimoji="1" lang="en-US" altLang="ko-KR" dirty="0"/>
              <a:t>Curl –XGET localhost:9200/classes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1B9C5B-7BD0-264B-A29B-840CA9B1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5" y="3544046"/>
            <a:ext cx="11145078" cy="8042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A40D43-324A-F349-AE26-CDBCF8228E71}"/>
              </a:ext>
            </a:extLst>
          </p:cNvPr>
          <p:cNvSpPr/>
          <p:nvPr/>
        </p:nvSpPr>
        <p:spPr>
          <a:xfrm>
            <a:off x="10721009" y="3990479"/>
            <a:ext cx="940904" cy="3578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288C1E-0788-0644-AC8D-C408F648ED68}"/>
              </a:ext>
            </a:extLst>
          </p:cNvPr>
          <p:cNvSpPr/>
          <p:nvPr/>
        </p:nvSpPr>
        <p:spPr>
          <a:xfrm>
            <a:off x="2451652" y="2332383"/>
            <a:ext cx="3816626" cy="901147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128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09325-B906-D242-8250-6CCE03BD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Verify index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0C7D4-85E0-EF41-AEC2-7C65D0C40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68649"/>
            <a:ext cx="9613861" cy="418519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Curl –XGET localhost:9200/</a:t>
            </a:r>
            <a:r>
              <a:rPr kumimoji="1" lang="en-US" altLang="ko-KR" dirty="0" err="1"/>
              <a:t>classes?pretty</a:t>
            </a:r>
            <a:endParaRPr kumimoji="1" lang="ko-KR" altLang="en-US" dirty="0"/>
          </a:p>
          <a:p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C1EECD-B2CD-0E41-A647-E8960B8AF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29" y="2487168"/>
            <a:ext cx="7886700" cy="4008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208219A-8052-FA40-AF5D-57D7A7F0BCF3}"/>
              </a:ext>
            </a:extLst>
          </p:cNvPr>
          <p:cNvSpPr/>
          <p:nvPr/>
        </p:nvSpPr>
        <p:spPr>
          <a:xfrm>
            <a:off x="1032203" y="6060944"/>
            <a:ext cx="1626920" cy="2706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65B43C-893C-664C-944A-A2A1FE92EC70}"/>
              </a:ext>
            </a:extLst>
          </p:cNvPr>
          <p:cNvSpPr/>
          <p:nvPr/>
        </p:nvSpPr>
        <p:spPr>
          <a:xfrm>
            <a:off x="7900416" y="2487168"/>
            <a:ext cx="781779" cy="2344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1C0A5F-9AFA-2642-84F5-9437A655553D}"/>
              </a:ext>
            </a:extLst>
          </p:cNvPr>
          <p:cNvSpPr/>
          <p:nvPr/>
        </p:nvSpPr>
        <p:spPr>
          <a:xfrm>
            <a:off x="5606321" y="2043425"/>
            <a:ext cx="1439056" cy="41851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57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1307F-1867-2941-984D-C3F0D098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Create index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672F0-B825-1449-A899-E708806F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1600" dirty="0"/>
              <a:t>curl –XPUT localhost:9200/</a:t>
            </a:r>
            <a:r>
              <a:rPr kumimoji="1" lang="en-US" altLang="ko-KR" sz="1600" dirty="0" err="1"/>
              <a:t>classes?pretty</a:t>
            </a:r>
            <a:endParaRPr kumimoji="1" lang="en-US" altLang="ko-KR" sz="1600" dirty="0"/>
          </a:p>
          <a:p>
            <a:r>
              <a:rPr kumimoji="1" lang="en-US" altLang="ko-KR" sz="1600" dirty="0"/>
              <a:t>curl –XGET localhost:9200/</a:t>
            </a:r>
            <a:r>
              <a:rPr kumimoji="1" lang="en-US" altLang="ko-KR" sz="1600" dirty="0" err="1"/>
              <a:t>classes?pretty</a:t>
            </a:r>
            <a:endParaRPr kumimoji="1" lang="en-US" altLang="ko-KR" sz="1600" dirty="0"/>
          </a:p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2444DE-E926-9B40-B8D3-450CD2385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995547"/>
            <a:ext cx="8039100" cy="34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6F594-D537-AC40-8F78-7314F1BC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DELETE index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92F90-D05E-0340-8EC0-79DEB336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curl –XDELETE localhost:9200/</a:t>
            </a:r>
            <a:r>
              <a:rPr kumimoji="1" lang="en-US" altLang="ko-KR" dirty="0" err="1"/>
              <a:t>classes?pretty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90FAE3-948B-734E-8D2E-80F428744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42" y="2834132"/>
            <a:ext cx="7988300" cy="1092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708BB9-7238-1446-B16D-A79D44721596}"/>
              </a:ext>
            </a:extLst>
          </p:cNvPr>
          <p:cNvSpPr/>
          <p:nvPr/>
        </p:nvSpPr>
        <p:spPr>
          <a:xfrm>
            <a:off x="902208" y="2816352"/>
            <a:ext cx="1877568" cy="195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EBD150-99DB-9A45-9D49-CE483C16827D}"/>
              </a:ext>
            </a:extLst>
          </p:cNvPr>
          <p:cNvSpPr/>
          <p:nvPr/>
        </p:nvSpPr>
        <p:spPr>
          <a:xfrm>
            <a:off x="894842" y="3645408"/>
            <a:ext cx="1909318" cy="2809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4F7EFC-FE90-C64B-A452-54B7E7897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98" y="4153408"/>
            <a:ext cx="8023444" cy="1168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2999C9-C583-B341-94BB-20ACC5199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842" y="5624277"/>
            <a:ext cx="7988300" cy="11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8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562D7-1FF4-7C49-B225-1837189D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Create document(1)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2B1F5-7440-3040-BE17-2BAA2A10E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" y="2336873"/>
            <a:ext cx="12073467" cy="650876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curl –XPOST localhost:9200/classes/class/1?pretty -H 'Content-Type: application/</a:t>
            </a:r>
            <a:r>
              <a:rPr kumimoji="1" lang="en-US" altLang="ko-KR" sz="2000" dirty="0" err="1"/>
              <a:t>json</a:t>
            </a:r>
            <a:r>
              <a:rPr kumimoji="1" lang="en-US" altLang="ko-KR" sz="2000" dirty="0"/>
              <a:t>’ –d ‘{“name” : “database” , “teacher” : “lee”}’</a:t>
            </a:r>
            <a:endParaRPr kumimoji="1"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24E8DF-BE8C-DF4F-907A-0748A137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223652"/>
            <a:ext cx="10883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9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69B3E-5D40-344E-B2E8-49ECA537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Create document(2)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E9A748-2EF8-E747-8713-7238E5E48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282" y="4096512"/>
            <a:ext cx="9613900" cy="23347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3FFD6-83F4-0042-BBB6-AA634C03F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82" y="2259775"/>
            <a:ext cx="9613900" cy="109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FE0AE4-21D6-394A-A15E-BB2A71F4D2A3}"/>
              </a:ext>
            </a:extLst>
          </p:cNvPr>
          <p:cNvSpPr txBox="1"/>
          <p:nvPr/>
        </p:nvSpPr>
        <p:spPr>
          <a:xfrm>
            <a:off x="680282" y="3608307"/>
            <a:ext cx="9817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1600" dirty="0"/>
              <a:t>curl -XPOST localhost:9200/classes1/class/1?pretty -H 'Content-Type: application/</a:t>
            </a:r>
            <a:r>
              <a:rPr kumimoji="1" lang="en" altLang="ko-KR" sz="1600" dirty="0" err="1"/>
              <a:t>json</a:t>
            </a:r>
            <a:r>
              <a:rPr kumimoji="1" lang="en" altLang="ko-KR" sz="1600" dirty="0"/>
              <a:t>' -d @</a:t>
            </a:r>
            <a:r>
              <a:rPr kumimoji="1" lang="en" altLang="ko-KR" sz="1600" dirty="0" err="1"/>
              <a:t>test.json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099686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823</TotalTime>
  <Words>473</Words>
  <Application>Microsoft Macintosh PowerPoint</Application>
  <PresentationFormat>와이드스크린</PresentationFormat>
  <Paragraphs>71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Trebuchet MS</vt:lpstr>
      <vt:lpstr>베를린</vt:lpstr>
      <vt:lpstr>Elastic search 기본 API</vt:lpstr>
      <vt:lpstr>Elastic search 기본 API 참고 URL</vt:lpstr>
      <vt:lpstr> REST API </vt:lpstr>
      <vt:lpstr>Verify index</vt:lpstr>
      <vt:lpstr>Verify index</vt:lpstr>
      <vt:lpstr>Create index</vt:lpstr>
      <vt:lpstr>DELETE index</vt:lpstr>
      <vt:lpstr>Create document(1)</vt:lpstr>
      <vt:lpstr>Create document(2)</vt:lpstr>
      <vt:lpstr>Verify document</vt:lpstr>
      <vt:lpstr>Document update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 기본 API</dc:title>
  <dc:creator>lcg101@hanmail.net</dc:creator>
  <cp:lastModifiedBy>lcg101@hanmail.net</cp:lastModifiedBy>
  <cp:revision>40</cp:revision>
  <dcterms:created xsi:type="dcterms:W3CDTF">2020-07-29T07:39:21Z</dcterms:created>
  <dcterms:modified xsi:type="dcterms:W3CDTF">2020-10-02T00:52:36Z</dcterms:modified>
</cp:coreProperties>
</file>