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63"/>
    <p:restoredTop sz="80151"/>
  </p:normalViewPr>
  <p:slideViewPr>
    <p:cSldViewPr snapToGrid="0" snapToObjects="1">
      <p:cViewPr varScale="1">
        <p:scale>
          <a:sx n="81" d="100"/>
          <a:sy n="8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5028F-51BC-5444-92AB-B5222DE8D58B}" type="datetimeFigureOut">
              <a:rPr kumimoji="1" lang="ko-KR" altLang="en-US" smtClean="0"/>
              <a:t>2020. 10. 2.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515C2-ABBA-B34E-9FFE-7658E9CB7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3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 err="1"/>
              <a:t>wget</a:t>
            </a:r>
            <a:r>
              <a:rPr kumimoji="1" lang="en" altLang="ko-KR" dirty="0"/>
              <a:t> http://allan-dev1.ay1.krane.9rum.cc/6_ES_TUTO/test-</a:t>
            </a:r>
            <a:r>
              <a:rPr kumimoji="1" lang="en" altLang="ko-KR" dirty="0" err="1"/>
              <a:t>data.json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515C2-ABBA-B34E-9FFE-7658E9CB75D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022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Test </a:t>
            </a:r>
            <a:r>
              <a:rPr kumimoji="1" lang="ko-KR" altLang="en-US" dirty="0"/>
              <a:t>인덱스에  </a:t>
            </a:r>
            <a:r>
              <a:rPr kumimoji="1" lang="en-US" altLang="ko-KR" dirty="0"/>
              <a:t>bulk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 하여 데이터를 넣는 명령어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여러 명령을 배치로 수행하기 위해서 </a:t>
            </a:r>
            <a:r>
              <a:rPr kumimoji="1" lang="en-US" altLang="ko-KR" dirty="0"/>
              <a:t>_bulk API</a:t>
            </a:r>
            <a:r>
              <a:rPr kumimoji="1" lang="ko-KR" altLang="en-US" dirty="0"/>
              <a:t>의 사용이 가능합니다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데시데시데이타데시바이러리</a:t>
            </a:r>
            <a:endParaRPr kumimoji="1" lang="en-US" altLang="ko-KR" dirty="0"/>
          </a:p>
          <a:p>
            <a:r>
              <a:rPr kumimoji="1" lang="en-US" altLang="ko-KR" dirty="0"/>
              <a:t>--data-binary</a:t>
            </a:r>
            <a:r>
              <a:rPr kumimoji="1" lang="ko-KR" altLang="en-US" dirty="0"/>
              <a:t>로 지정하면 저장된 파일로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입력할 명령과 데이터를 읽어올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명령어를 </a:t>
            </a:r>
            <a:r>
              <a:rPr kumimoji="1" lang="ko-KR" altLang="en-US" dirty="0" err="1"/>
              <a:t>실행한후</a:t>
            </a:r>
            <a:r>
              <a:rPr kumimoji="1" lang="ko-KR" altLang="en-US" dirty="0"/>
              <a:t> 데이터가 잘들어갔는지 확인해준다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515C2-ABBA-B34E-9FFE-7658E9CB75D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609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_</a:t>
            </a:r>
            <a:r>
              <a:rPr kumimoji="1" lang="en-US" altLang="ko-KR" dirty="0" err="1"/>
              <a:t>searc</a:t>
            </a:r>
            <a:r>
              <a:rPr kumimoji="1" lang="ko-KR" altLang="en-US" dirty="0"/>
              <a:t>는 검색 작업을 하겠다는 액션을 의미이고 </a:t>
            </a:r>
            <a:endParaRPr kumimoji="1" lang="en-US" altLang="ko-KR" dirty="0"/>
          </a:p>
          <a:p>
            <a:r>
              <a:rPr kumimoji="1" lang="ko-KR" altLang="en-US" dirty="0"/>
              <a:t>어떻게 검색을 할 것인지에 대한 조건</a:t>
            </a:r>
            <a:r>
              <a:rPr kumimoji="1" lang="en-US" altLang="ko-KR" dirty="0"/>
              <a:t>(</a:t>
            </a:r>
            <a:r>
              <a:rPr kumimoji="1" lang="ko-KR" altLang="en-US" dirty="0"/>
              <a:t>쿼리</a:t>
            </a:r>
            <a:r>
              <a:rPr kumimoji="1" lang="en-US" altLang="ko-KR" dirty="0"/>
              <a:t>)</a:t>
            </a:r>
            <a:r>
              <a:rPr kumimoji="1" lang="ko-KR" altLang="en-US" dirty="0"/>
              <a:t>들을 명시를 해줘야 원하는 정보들을 얻을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조건 </a:t>
            </a:r>
            <a:r>
              <a:rPr kumimoji="1" lang="ko-KR" altLang="en-US" dirty="0" err="1"/>
              <a:t>전달방법은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가지가 있는데</a:t>
            </a:r>
            <a:endParaRPr kumimoji="1" lang="en-US" altLang="ko-KR" dirty="0"/>
          </a:p>
          <a:p>
            <a:r>
              <a:rPr kumimoji="1" lang="en-US" altLang="ko-KR" dirty="0"/>
              <a:t>URL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파라미터를</a:t>
            </a:r>
            <a:r>
              <a:rPr kumimoji="1" lang="ko-KR" altLang="en-US" dirty="0"/>
              <a:t> 넘기는 방법 </a:t>
            </a:r>
            <a:r>
              <a:rPr kumimoji="1" lang="en-US" altLang="ko-KR" dirty="0"/>
              <a:t>(URL search)</a:t>
            </a:r>
          </a:p>
          <a:p>
            <a:r>
              <a:rPr kumimoji="1" lang="en-US" altLang="ko-KR" dirty="0" err="1"/>
              <a:t>Json</a:t>
            </a:r>
            <a:r>
              <a:rPr kumimoji="1" lang="ko-KR" altLang="en-US" dirty="0"/>
              <a:t> 파일에 쿼리를 작성하여 </a:t>
            </a:r>
            <a:r>
              <a:rPr kumimoji="1" lang="en-US" altLang="ko-KR" dirty="0"/>
              <a:t>POST </a:t>
            </a:r>
            <a:r>
              <a:rPr kumimoji="1" lang="ko-KR" altLang="en-US" dirty="0"/>
              <a:t>방식으로 넘기는 방법</a:t>
            </a:r>
            <a:r>
              <a:rPr kumimoji="1" lang="en-US" altLang="ko-KR" dirty="0"/>
              <a:t>(Query DSL)</a:t>
            </a:r>
          </a:p>
          <a:p>
            <a:r>
              <a:rPr kumimoji="1" lang="ko-KR" altLang="en-US" dirty="0"/>
              <a:t>이중 후자 방법을 </a:t>
            </a:r>
            <a:r>
              <a:rPr kumimoji="1" lang="ko-KR" altLang="en-US" dirty="0" err="1"/>
              <a:t>더많이</a:t>
            </a:r>
            <a:r>
              <a:rPr kumimoji="1" lang="ko-KR" altLang="en-US" dirty="0"/>
              <a:t> 사용하고 이유는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이 깔끔해지고 더 상세한 표현 및 재사용이 가능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515C2-ABBA-B34E-9FFE-7658E9CB75D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69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URL search </a:t>
            </a:r>
            <a:r>
              <a:rPr kumimoji="1" lang="ko-KR" altLang="en-US" dirty="0"/>
              <a:t>방식은 모든 검색 옵션을 노출하지 않지만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빠른 </a:t>
            </a:r>
            <a:r>
              <a:rPr kumimoji="1" lang="en-US" altLang="ko-KR" dirty="0"/>
              <a:t>curl </a:t>
            </a:r>
            <a:r>
              <a:rPr kumimoji="1" lang="ko-KR" altLang="en-US" dirty="0"/>
              <a:t>테스트에 유용한 방법입니다</a:t>
            </a:r>
            <a:endParaRPr kumimoji="1" lang="en-US" altLang="ko-KR" dirty="0"/>
          </a:p>
          <a:p>
            <a:r>
              <a:rPr kumimoji="1" lang="ko-KR" altLang="en-US" dirty="0"/>
              <a:t>아래의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호출은 위의 테스트 데이터에서 </a:t>
            </a:r>
            <a:r>
              <a:rPr kumimoji="1" lang="en-US" altLang="ko-KR" dirty="0"/>
              <a:t>age 28</a:t>
            </a:r>
            <a:r>
              <a:rPr kumimoji="1" lang="ko-KR" altLang="en-US" dirty="0"/>
              <a:t>살인 </a:t>
            </a:r>
            <a:r>
              <a:rPr kumimoji="1" lang="en-US" altLang="ko-KR" dirty="0"/>
              <a:t>document</a:t>
            </a:r>
            <a:r>
              <a:rPr kumimoji="1" lang="ko-KR" altLang="en-US" dirty="0"/>
              <a:t>만 조회하는 예제입니다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Search</a:t>
            </a:r>
            <a:r>
              <a:rPr kumimoji="1" lang="ko-KR" altLang="en-US" dirty="0"/>
              <a:t>뒤에 </a:t>
            </a:r>
            <a:r>
              <a:rPr kumimoji="1" lang="en-US" altLang="ko-KR" dirty="0"/>
              <a:t>q </a:t>
            </a:r>
            <a:r>
              <a:rPr kumimoji="1" lang="ko-KR" altLang="en-US" dirty="0" err="1"/>
              <a:t>파라미터를</a:t>
            </a:r>
            <a:r>
              <a:rPr kumimoji="1" lang="ko-KR" altLang="en-US" dirty="0"/>
              <a:t> 사용해서 </a:t>
            </a:r>
            <a:r>
              <a:rPr kumimoji="1" lang="ko-KR" altLang="en-US" dirty="0" err="1"/>
              <a:t>검색어를</a:t>
            </a:r>
            <a:r>
              <a:rPr kumimoji="1" lang="ko-KR" altLang="en-US" dirty="0"/>
              <a:t> 입력할 수 있습니다 </a:t>
            </a:r>
            <a:endParaRPr kumimoji="1" lang="en-US" altLang="ko-KR" dirty="0"/>
          </a:p>
          <a:p>
            <a:r>
              <a:rPr kumimoji="1" lang="ko-KR" altLang="en-US" dirty="0" err="1"/>
              <a:t>파라미터로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age:28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전달 했더니</a:t>
            </a:r>
            <a:r>
              <a:rPr kumimoji="1" lang="en-US" altLang="ko-KR" dirty="0"/>
              <a:t>, 1000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document</a:t>
            </a:r>
            <a:r>
              <a:rPr kumimoji="1" lang="ko-KR" altLang="en-US" dirty="0"/>
              <a:t>중 </a:t>
            </a:r>
            <a:r>
              <a:rPr kumimoji="1" lang="en-US" altLang="ko-KR" dirty="0"/>
              <a:t>51</a:t>
            </a:r>
            <a:r>
              <a:rPr kumimoji="1" lang="ko-KR" altLang="en-US" dirty="0"/>
              <a:t>개만 </a:t>
            </a:r>
            <a:r>
              <a:rPr kumimoji="1" lang="ko-KR" altLang="en-US" dirty="0" err="1"/>
              <a:t>조회되는것도</a:t>
            </a:r>
            <a:r>
              <a:rPr kumimoji="1" lang="ko-KR" altLang="en-US" dirty="0"/>
              <a:t> 확인할 수 있습니다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Curl –XGET localhost:9200/test-data/_</a:t>
            </a:r>
            <a:r>
              <a:rPr kumimoji="1" lang="en-US" altLang="ko-KR" dirty="0" err="1"/>
              <a:t>search?q</a:t>
            </a:r>
            <a:r>
              <a:rPr kumimoji="1" lang="en-US" altLang="ko-KR" dirty="0"/>
              <a:t>=“age:36%20AND%20q=gender=</a:t>
            </a:r>
            <a:r>
              <a:rPr kumimoji="1" lang="en-US" altLang="ko-KR" dirty="0" err="1"/>
              <a:t>F&amp;pretty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다중 다큐먼트 검색도 가능</a:t>
            </a:r>
            <a:endParaRPr kumimoji="1" lang="en-US" altLang="ko-KR" dirty="0"/>
          </a:p>
          <a:p>
            <a:r>
              <a:rPr kumimoji="1" lang="en-US" altLang="ko-KR" dirty="0"/>
              <a:t>https://www.w3schools.com/tags/</a:t>
            </a:r>
            <a:r>
              <a:rPr kumimoji="1" lang="en-US" altLang="ko-KR" dirty="0" err="1"/>
              <a:t>ref_urlencode.ASP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curl –XGET localhost:9200/</a:t>
            </a:r>
            <a:r>
              <a:rPr kumimoji="1" lang="en-US" altLang="ko-KR" dirty="0" err="1"/>
              <a:t>test,test</a:t>
            </a:r>
            <a:r>
              <a:rPr kumimoji="1" lang="en-US" altLang="ko-KR" dirty="0"/>
              <a:t>-data/_</a:t>
            </a:r>
            <a:r>
              <a:rPr kumimoji="1" lang="en-US" altLang="ko-KR" dirty="0" err="1"/>
              <a:t>search?q</a:t>
            </a:r>
            <a:r>
              <a:rPr kumimoji="1" lang="en-US" altLang="ko-KR" dirty="0"/>
              <a:t>=age:36&amp;pretty </a:t>
            </a:r>
            <a:r>
              <a:rPr kumimoji="1" lang="ko-KR" altLang="en-US" dirty="0"/>
              <a:t>다중 인덱스 검색도 가능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515C2-ABBA-B34E-9FFE-7658E9CB75D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97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각 의미는 다음과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Took :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검색하는데 걸린 시간 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Timed_out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시간 초과 여부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Shards: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검색한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 및 검색에 성공 또는 실패한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의수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Hits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검색결과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조건과 일치하는 문서의 총 개수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: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조건과 일치하는 문서의 총 개수 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hits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결과에 해당하는 실제 데이터들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값으로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설정되며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조절 가능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 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지정된 검색 쿼리와 얼마나 일치하는지를 상대적으로 나타내는 숫자 값이며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높을수록 관련성이 높음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515C2-ABBA-B34E-9FFE-7658E9CB75D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462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daumkakao.com/pages/viewpage.action?pageId=64058038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elastic/elasticsearch/master/docs/sr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A669E-381C-EE46-96BE-578B4FB78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Elastic search  search API  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F00B2-F5FC-AC4A-9B1D-44DA3AABE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4B7E9-3E8F-CC4F-874C-1DBD6D9F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Elasticsearch search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 URL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337F2-0F20-A049-9B6B-FA61A44A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참고</a:t>
            </a:r>
            <a:r>
              <a:rPr kumimoji="1" lang="en-US" altLang="ko-KR" sz="1800" dirty="0"/>
              <a:t> URL :</a:t>
            </a:r>
            <a:r>
              <a:rPr lang="en" altLang="ko-KR" sz="1800" dirty="0">
                <a:hlinkClick r:id="rId2"/>
              </a:rPr>
              <a:t>https://wiki.daumkakao.com/pages/viewpage.action?pageId=640580386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686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C2AAA-93F4-FE4B-B6F4-2BEAAC2A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Test data setting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84AF7-CD78-0D42-9595-A6C8204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6802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검색을 하려면 데이터가 필요하여 </a:t>
            </a:r>
            <a:r>
              <a:rPr kumimoji="1" lang="en-US" altLang="ko-KR" dirty="0"/>
              <a:t>ES </a:t>
            </a:r>
            <a:r>
              <a:rPr kumimoji="1" lang="ko-KR" altLang="en-US" dirty="0" err="1"/>
              <a:t>공식문서</a:t>
            </a:r>
            <a:r>
              <a:rPr kumimoji="1" lang="ko-KR" altLang="en-US" dirty="0"/>
              <a:t> 에서 데이터를 받아와서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json</a:t>
            </a:r>
            <a:r>
              <a:rPr kumimoji="1" lang="ko-KR" altLang="en-US" dirty="0"/>
              <a:t> 파일을 만들고 </a:t>
            </a:r>
            <a:r>
              <a:rPr kumimoji="1" lang="en-US" altLang="ko-KR" dirty="0"/>
              <a:t>bulk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호출하여 데이터를 추가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Downloads URL 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AppleGothic" pitchFamily="2" charset="-127"/>
                <a:ea typeface="AppleGothic" pitchFamily="2" charset="-127"/>
              </a:rPr>
              <a:t>- URL :</a:t>
            </a:r>
            <a:r>
              <a:rPr kumimoji="1" lang="en-US" altLang="ko-KR" sz="1800" dirty="0">
                <a:hlinkClick r:id="rId3"/>
              </a:rPr>
              <a:t>https://raw.githubusercontent.com/elastic/elasticsearch/master/docs/src/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44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1590C-57BE-ED4D-915D-7338321E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Test data setting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92946-A04F-F548-89E0-6D6CDD6B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curl -XPOST localhost:9200/test/_</a:t>
            </a:r>
            <a:r>
              <a:rPr kumimoji="1" lang="en" altLang="ko-KR" dirty="0" err="1"/>
              <a:t>bulk?pretty</a:t>
            </a:r>
            <a:r>
              <a:rPr kumimoji="1" lang="en" altLang="ko-KR" dirty="0"/>
              <a:t> -H '</a:t>
            </a:r>
            <a:r>
              <a:rPr kumimoji="1" lang="en" altLang="ko-KR" dirty="0" err="1"/>
              <a:t>content-Type:application</a:t>
            </a:r>
            <a:r>
              <a:rPr kumimoji="1" lang="en" altLang="ko-KR" dirty="0"/>
              <a:t>/</a:t>
            </a:r>
            <a:r>
              <a:rPr kumimoji="1" lang="en" altLang="ko-KR" dirty="0" err="1"/>
              <a:t>json</a:t>
            </a:r>
            <a:r>
              <a:rPr kumimoji="1" lang="en" altLang="ko-KR" dirty="0"/>
              <a:t>' --data-binary "@test-</a:t>
            </a:r>
            <a:r>
              <a:rPr kumimoji="1" lang="en" altLang="ko-KR" dirty="0" err="1"/>
              <a:t>data.json</a:t>
            </a:r>
            <a:r>
              <a:rPr kumimoji="1" lang="en" altLang="ko-KR" dirty="0"/>
              <a:t>"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4D630-76B0-064C-90EA-5AEBD0CD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372051"/>
            <a:ext cx="9732579" cy="632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B6E114-FFD1-D844-9714-71DCEE1D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4302197"/>
            <a:ext cx="9732579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4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4C28-ABF4-034F-AF6A-7A063E08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Search API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80261-9FFD-F640-A9DF-09F43224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Curl –XGET localhost:9200/test/_</a:t>
            </a:r>
            <a:r>
              <a:rPr kumimoji="1" lang="en-US" altLang="ko-KR" dirty="0" err="1"/>
              <a:t>search?pretty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6C058C-8B36-874F-B595-9E1ECD9C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9" y="2900889"/>
            <a:ext cx="9027027" cy="32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8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B439E-1FEF-DD4B-8B60-19CD6EA3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URI Search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C6A17-623C-E745-9DDC-E26598C4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Curl –XGET “localhost:9200/test/_</a:t>
            </a:r>
            <a:r>
              <a:rPr kumimoji="1" lang="en-US" altLang="ko-KR" dirty="0" err="1"/>
              <a:t>search?q</a:t>
            </a:r>
            <a:r>
              <a:rPr kumimoji="1" lang="en-US" altLang="ko-KR" dirty="0"/>
              <a:t>=age:28&amp;pretty”</a:t>
            </a:r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A4091-0A4C-4741-8B62-B3AA855B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92" y="2667050"/>
            <a:ext cx="10285663" cy="32323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55EEDC-BF36-DF44-B7BC-EF7B9E4D7661}"/>
              </a:ext>
            </a:extLst>
          </p:cNvPr>
          <p:cNvSpPr/>
          <p:nvPr/>
        </p:nvSpPr>
        <p:spPr>
          <a:xfrm>
            <a:off x="1581368" y="5431473"/>
            <a:ext cx="1138989" cy="160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2E2643-98D3-774E-85B9-B0178A7A80A4}"/>
              </a:ext>
            </a:extLst>
          </p:cNvPr>
          <p:cNvSpPr/>
          <p:nvPr/>
        </p:nvSpPr>
        <p:spPr>
          <a:xfrm>
            <a:off x="1009955" y="3863815"/>
            <a:ext cx="1475874" cy="27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2391F-ACF6-D840-9DCD-84867EA5D8BB}"/>
              </a:ext>
            </a:extLst>
          </p:cNvPr>
          <p:cNvSpPr txBox="1"/>
          <p:nvPr/>
        </p:nvSpPr>
        <p:spPr>
          <a:xfrm>
            <a:off x="680321" y="6069564"/>
            <a:ext cx="96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Curl –XGET localhost:9200/test-data/_</a:t>
            </a:r>
            <a:r>
              <a:rPr kumimoji="1" lang="en-US" altLang="ko-KR" dirty="0" err="1"/>
              <a:t>search?q</a:t>
            </a:r>
            <a:r>
              <a:rPr kumimoji="1" lang="en-US" altLang="ko-KR" dirty="0"/>
              <a:t>=“age:36%20AND%20q=gender=</a:t>
            </a:r>
            <a:r>
              <a:rPr kumimoji="1" lang="en-US" altLang="ko-KR" dirty="0" err="1"/>
              <a:t>F&amp;pretty</a:t>
            </a:r>
            <a:r>
              <a:rPr kumimoji="1" lang="en-US" altLang="ko-KR" dirty="0"/>
              <a:t>”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01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A9E1-F4DE-8349-BDEC-00951B5E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Response </a:t>
            </a:r>
            <a:r>
              <a:rPr lang="en" altLang="ko-KR" dirty="0"/>
              <a:t>analytic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0D5423-0E0C-FB46-BABF-0385CFD4E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821" y="2062413"/>
            <a:ext cx="9400674" cy="4652211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4A9AD0C-B393-EA4C-9527-7EAFA809993E}"/>
              </a:ext>
            </a:extLst>
          </p:cNvPr>
          <p:cNvSpPr/>
          <p:nvPr/>
        </p:nvSpPr>
        <p:spPr>
          <a:xfrm>
            <a:off x="1268361" y="2349911"/>
            <a:ext cx="619433" cy="169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0F17E4-83DF-034F-AF36-9649E62E18BA}"/>
              </a:ext>
            </a:extLst>
          </p:cNvPr>
          <p:cNvSpPr/>
          <p:nvPr/>
        </p:nvSpPr>
        <p:spPr>
          <a:xfrm>
            <a:off x="1366685" y="2519420"/>
            <a:ext cx="1024366" cy="174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A63354-AB62-DA4E-A123-4F91E50B7100}"/>
              </a:ext>
            </a:extLst>
          </p:cNvPr>
          <p:cNvSpPr/>
          <p:nvPr/>
        </p:nvSpPr>
        <p:spPr>
          <a:xfrm>
            <a:off x="1366685" y="2694039"/>
            <a:ext cx="845573" cy="157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B3E2F7-5B40-5047-BE4A-1CD6CD18DB09}"/>
              </a:ext>
            </a:extLst>
          </p:cNvPr>
          <p:cNvSpPr/>
          <p:nvPr/>
        </p:nvSpPr>
        <p:spPr>
          <a:xfrm>
            <a:off x="1317524" y="3546870"/>
            <a:ext cx="845573" cy="157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A7FD71-C186-1548-B48A-832CDBD11C23}"/>
              </a:ext>
            </a:extLst>
          </p:cNvPr>
          <p:cNvSpPr/>
          <p:nvPr/>
        </p:nvSpPr>
        <p:spPr>
          <a:xfrm>
            <a:off x="1469924" y="3699270"/>
            <a:ext cx="845573" cy="157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BD396D-6B92-7C4F-A248-9D162F1CBF19}"/>
              </a:ext>
            </a:extLst>
          </p:cNvPr>
          <p:cNvSpPr/>
          <p:nvPr/>
        </p:nvSpPr>
        <p:spPr>
          <a:xfrm>
            <a:off x="1622324" y="3851670"/>
            <a:ext cx="845573" cy="157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AFF7EC-FB6B-734D-8FFA-BE593952BB78}"/>
              </a:ext>
            </a:extLst>
          </p:cNvPr>
          <p:cNvSpPr/>
          <p:nvPr/>
        </p:nvSpPr>
        <p:spPr>
          <a:xfrm>
            <a:off x="1450260" y="4463982"/>
            <a:ext cx="845573" cy="157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9618909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2370</TotalTime>
  <Words>430</Words>
  <Application>Microsoft Macintosh PowerPoint</Application>
  <PresentationFormat>와이드스크린</PresentationFormat>
  <Paragraphs>57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AppleGothic</vt:lpstr>
      <vt:lpstr>Arial</vt:lpstr>
      <vt:lpstr>Trebuchet MS</vt:lpstr>
      <vt:lpstr>베를린</vt:lpstr>
      <vt:lpstr>Elastic search  search API  </vt:lpstr>
      <vt:lpstr>Elasticsearch search API 참고 URL</vt:lpstr>
      <vt:lpstr>Test data setting</vt:lpstr>
      <vt:lpstr>Test data setting</vt:lpstr>
      <vt:lpstr>Search API</vt:lpstr>
      <vt:lpstr>URI Search</vt:lpstr>
      <vt:lpstr>Response analytic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 search API  </dc:title>
  <dc:creator>lcg101@hanmail.net</dc:creator>
  <cp:lastModifiedBy>lcg101@hanmail.net</cp:lastModifiedBy>
  <cp:revision>30</cp:revision>
  <dcterms:created xsi:type="dcterms:W3CDTF">2020-07-30T06:06:50Z</dcterms:created>
  <dcterms:modified xsi:type="dcterms:W3CDTF">2020-10-02T00:54:21Z</dcterms:modified>
</cp:coreProperties>
</file>